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5.jpg" ContentType="image/jpeg"/>
  <Override PartName="/ppt/media/image7.jpg" ContentType="image/jpeg"/>
  <Override PartName="/ppt/charts/chart1.xml" ContentType="application/vnd.openxmlformats-officedocument.drawingml.chart+xml"/>
  <Override PartName="/ppt/media/image9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8" r:id="rId3"/>
    <p:sldId id="266" r:id="rId4"/>
    <p:sldId id="264" r:id="rId5"/>
    <p:sldId id="265" r:id="rId6"/>
    <p:sldId id="277" r:id="rId7"/>
    <p:sldId id="270" r:id="rId8"/>
    <p:sldId id="263" r:id="rId9"/>
    <p:sldId id="271" r:id="rId10"/>
    <p:sldId id="274" r:id="rId11"/>
    <p:sldId id="275" r:id="rId12"/>
    <p:sldId id="259" r:id="rId13"/>
    <p:sldId id="273" r:id="rId14"/>
    <p:sldId id="278" r:id="rId15"/>
    <p:sldId id="279" r:id="rId16"/>
  </p:sldIdLst>
  <p:sldSz cx="17780000" cy="13335000"/>
  <p:notesSz cx="17780000" cy="13335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2161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79" autoAdjust="0"/>
    <p:restoredTop sz="94680" autoAdjust="0"/>
  </p:normalViewPr>
  <p:slideViewPr>
    <p:cSldViewPr>
      <p:cViewPr>
        <p:scale>
          <a:sx n="46" d="100"/>
          <a:sy n="46" d="100"/>
        </p:scale>
        <p:origin x="-1094" y="20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lapp\OneDrive\Documents\bswan\&#201;TV\grafikon%20alap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624703924204597"/>
          <c:y val="2.6325070153667706E-2"/>
          <c:w val="0.82066308174892777"/>
          <c:h val="0.89283698562668801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chemeClr val="accent1"/>
            </a:solidFill>
          </c:spPr>
          <c:invertIfNegative val="0"/>
          <c:cat>
            <c:strRef>
              <c:f>Munka1!$A$20:$A$25</c:f>
              <c:strCache>
                <c:ptCount val="6"/>
                <c:pt idx="0">
                  <c:v>Year 01</c:v>
                </c:pt>
                <c:pt idx="1">
                  <c:v>Year 02</c:v>
                </c:pt>
                <c:pt idx="2">
                  <c:v>Year 03</c:v>
                </c:pt>
                <c:pt idx="3">
                  <c:v>Year 04</c:v>
                </c:pt>
                <c:pt idx="4">
                  <c:v>Year 05</c:v>
                </c:pt>
                <c:pt idx="5">
                  <c:v>Year 06</c:v>
                </c:pt>
              </c:strCache>
            </c:strRef>
          </c:cat>
          <c:val>
            <c:numRef>
              <c:f>Munka1!$B$20:$B$25</c:f>
              <c:numCache>
                <c:formatCode>0.0%</c:formatCode>
                <c:ptCount val="6"/>
                <c:pt idx="0">
                  <c:v>0.33</c:v>
                </c:pt>
                <c:pt idx="1">
                  <c:v>0.26800000000000002</c:v>
                </c:pt>
                <c:pt idx="2">
                  <c:v>0.23499999999999999</c:v>
                </c:pt>
                <c:pt idx="3">
                  <c:v>0.20799999999999999</c:v>
                </c:pt>
                <c:pt idx="4">
                  <c:v>0.156</c:v>
                </c:pt>
                <c:pt idx="5">
                  <c:v>0.129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1EB-4E02-B786-A6629EEC8B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4371584"/>
        <c:axId val="194373888"/>
      </c:barChart>
      <c:catAx>
        <c:axId val="1943715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2500"/>
            </a:pPr>
            <a:endParaRPr lang="hu-HU"/>
          </a:p>
        </c:txPr>
        <c:crossAx val="194373888"/>
        <c:crosses val="autoZero"/>
        <c:auto val="1"/>
        <c:lblAlgn val="ctr"/>
        <c:lblOffset val="100"/>
        <c:noMultiLvlLbl val="0"/>
      </c:catAx>
      <c:valAx>
        <c:axId val="194373888"/>
        <c:scaling>
          <c:orientation val="minMax"/>
          <c:max val="0.37000000000000005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hu-HU"/>
                  <a:t>% of total water amount</a:t>
                </a:r>
              </a:p>
            </c:rich>
          </c:tx>
          <c:layout>
            <c:manualLayout>
              <c:xMode val="edge"/>
              <c:yMode val="edge"/>
              <c:x val="1.7983035657128225E-2"/>
              <c:y val="0.20240690616797899"/>
            </c:manualLayout>
          </c:layout>
          <c:overlay val="0"/>
        </c:title>
        <c:numFmt formatCode="0%" sourceLinked="0"/>
        <c:majorTickMark val="none"/>
        <c:minorTickMark val="none"/>
        <c:tickLblPos val="nextTo"/>
        <c:txPr>
          <a:bodyPr/>
          <a:lstStyle/>
          <a:p>
            <a:pPr>
              <a:defRPr sz="2500"/>
            </a:pPr>
            <a:endParaRPr lang="hu-HU"/>
          </a:p>
        </c:txPr>
        <c:crossAx val="1943715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900">
          <a:latin typeface="Gotham-Medium"/>
        </a:defRPr>
      </a:pPr>
      <a:endParaRPr lang="hu-H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33500" y="4133850"/>
            <a:ext cx="15113000" cy="2800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67000" y="7467600"/>
            <a:ext cx="12446000" cy="3333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0">
                <a:solidFill>
                  <a:srgbClr val="252161"/>
                </a:solidFill>
                <a:latin typeface="Gotham-Medium"/>
                <a:cs typeface="Gotham-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rgbClr val="252161"/>
                </a:solidFill>
                <a:latin typeface="Gotham-Medium"/>
                <a:cs typeface="Gotham-Mediu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0">
                <a:solidFill>
                  <a:srgbClr val="252161"/>
                </a:solidFill>
                <a:latin typeface="Gotham-Medium"/>
                <a:cs typeface="Gotham-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89000" y="3067050"/>
            <a:ext cx="7734300" cy="8801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156700" y="3067050"/>
            <a:ext cx="7734300" cy="8801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0">
                <a:solidFill>
                  <a:srgbClr val="252161"/>
                </a:solidFill>
                <a:latin typeface="Gotham-Medium"/>
                <a:cs typeface="Gotham-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7779998" cy="13334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95499" y="1090417"/>
            <a:ext cx="14189001" cy="15043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0" i="0">
                <a:solidFill>
                  <a:srgbClr val="252161"/>
                </a:solidFill>
                <a:latin typeface="Gotham-Medium"/>
                <a:cs typeface="Gotham-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70965" y="4234735"/>
            <a:ext cx="14438068" cy="4845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0" i="0">
                <a:solidFill>
                  <a:srgbClr val="252161"/>
                </a:solidFill>
                <a:latin typeface="Gotham-Medium"/>
                <a:cs typeface="Gotham-Mediu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045200" y="12401550"/>
            <a:ext cx="5689600" cy="666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89000" y="12401550"/>
            <a:ext cx="4089400" cy="666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2801601" y="12401550"/>
            <a:ext cx="4089400" cy="666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rdivizmuvek.hu/wps" TargetMode="External"/><Relationship Id="rId2" Type="http://schemas.openxmlformats.org/officeDocument/2006/relationships/hyperlink" Target="mailto:wps@erdivizmuvek.hu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" y="0"/>
            <a:ext cx="17779998" cy="13525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5200" y="4914900"/>
            <a:ext cx="14562101" cy="1331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hu-HU" sz="8650" spc="-55" dirty="0" err="1" smtClean="0">
                <a:solidFill>
                  <a:srgbClr val="002060"/>
                </a:solidFill>
                <a:latin typeface="Gotham Medium"/>
              </a:rPr>
              <a:t>Water</a:t>
            </a:r>
            <a:r>
              <a:rPr lang="hu-HU" sz="8650" spc="-55" dirty="0" smtClean="0">
                <a:latin typeface="Gotham Medium"/>
              </a:rPr>
              <a:t> </a:t>
            </a:r>
            <a:r>
              <a:rPr lang="hu-HU" sz="8650" spc="-55" dirty="0" err="1" smtClean="0">
                <a:latin typeface="Gotham Medium"/>
              </a:rPr>
              <a:t>Meter</a:t>
            </a:r>
            <a:r>
              <a:rPr lang="hu-HU" sz="8650" spc="-55" dirty="0" smtClean="0">
                <a:latin typeface="Gotham Medium"/>
              </a:rPr>
              <a:t> </a:t>
            </a:r>
            <a:r>
              <a:rPr lang="hu-HU" sz="8650" spc="-55" dirty="0" err="1" smtClean="0">
                <a:latin typeface="Gotham Medium"/>
              </a:rPr>
              <a:t>Protector</a:t>
            </a:r>
            <a:r>
              <a:rPr lang="hu-HU" sz="8650" spc="-55" dirty="0" smtClean="0">
                <a:latin typeface="Gotham Medium"/>
              </a:rPr>
              <a:t> </a:t>
            </a:r>
            <a:r>
              <a:rPr lang="hu-HU" sz="8650" spc="-55" dirty="0" err="1" smtClean="0">
                <a:latin typeface="Gotham Medium"/>
              </a:rPr>
              <a:t>Set</a:t>
            </a:r>
            <a:endParaRPr sz="8650" dirty="0">
              <a:latin typeface="Gotham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17600" y="7048500"/>
            <a:ext cx="13266702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en-US" sz="3900" spc="-10" dirty="0" smtClean="0">
                <a:solidFill>
                  <a:srgbClr val="252161"/>
                </a:solidFill>
                <a:latin typeface="Gotham-Medium"/>
                <a:cs typeface="Gotham-Medium"/>
              </a:rPr>
              <a:t>8th </a:t>
            </a:r>
            <a:r>
              <a:rPr lang="en-US" sz="3900" spc="-10" dirty="0">
                <a:solidFill>
                  <a:srgbClr val="252161"/>
                </a:solidFill>
                <a:latin typeface="Gotham-Medium"/>
                <a:cs typeface="Gotham-Medium"/>
              </a:rPr>
              <a:t>World Water </a:t>
            </a:r>
            <a:r>
              <a:rPr lang="en-US" sz="3900" spc="-10" dirty="0" smtClean="0">
                <a:solidFill>
                  <a:srgbClr val="252161"/>
                </a:solidFill>
                <a:latin typeface="Gotham-Medium"/>
                <a:cs typeface="Gotham-Medium"/>
              </a:rPr>
              <a:t>Forum</a:t>
            </a:r>
            <a:r>
              <a:rPr lang="hu-HU" sz="3900" spc="-10" dirty="0" smtClean="0">
                <a:solidFill>
                  <a:srgbClr val="252161"/>
                </a:solidFill>
                <a:latin typeface="Gotham-Medium"/>
                <a:cs typeface="Gotham-Medium"/>
              </a:rPr>
              <a:t>, </a:t>
            </a:r>
            <a:r>
              <a:rPr lang="hu-HU" sz="3900" spc="-10" dirty="0" err="1" smtClean="0">
                <a:solidFill>
                  <a:srgbClr val="252161"/>
                </a:solidFill>
                <a:latin typeface="Gotham-Medium"/>
                <a:cs typeface="Gotham-Medium"/>
              </a:rPr>
              <a:t>Brasília</a:t>
            </a:r>
            <a:endParaRPr lang="hu-HU" sz="3300" spc="-10" dirty="0" smtClean="0">
              <a:solidFill>
                <a:srgbClr val="252161"/>
              </a:solidFill>
              <a:latin typeface="Gotham-Medium"/>
              <a:cs typeface="Gotham-Medium"/>
            </a:endParaRPr>
          </a:p>
          <a:p>
            <a:pPr marL="12700" marR="5080">
              <a:lnSpc>
                <a:spcPct val="100000"/>
              </a:lnSpc>
            </a:pPr>
            <a:r>
              <a:rPr lang="hu-HU" sz="3300" spc="-10" dirty="0" smtClean="0">
                <a:solidFill>
                  <a:srgbClr val="252161"/>
                </a:solidFill>
                <a:latin typeface="Gotham-Medium"/>
                <a:cs typeface="Gotham-Medium"/>
              </a:rPr>
              <a:t>18-23</a:t>
            </a:r>
            <a:r>
              <a:rPr lang="en-US" sz="3300" spc="-10" dirty="0" smtClean="0">
                <a:solidFill>
                  <a:srgbClr val="252161"/>
                </a:solidFill>
                <a:latin typeface="Gotham-Medium"/>
                <a:cs typeface="Gotham-Medium"/>
              </a:rPr>
              <a:t>. </a:t>
            </a:r>
            <a:r>
              <a:rPr lang="en-US" sz="3300" spc="-10" dirty="0">
                <a:solidFill>
                  <a:srgbClr val="252161"/>
                </a:solidFill>
                <a:latin typeface="Gotham-Medium"/>
                <a:cs typeface="Gotham-Medium"/>
              </a:rPr>
              <a:t>03. 2018.</a:t>
            </a:r>
            <a:endParaRPr sz="3300" dirty="0">
              <a:latin typeface="Gotham-Medium"/>
              <a:cs typeface="Gotham-Medium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400492"/>
            <a:ext cx="2590800" cy="1958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1233" y="607736"/>
            <a:ext cx="3379934" cy="2248042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11785600" y="3009900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Gotham Book"/>
              </a:rPr>
              <a:t>The project was realized with the support of the </a:t>
            </a:r>
            <a:r>
              <a:rPr lang="en-US" sz="1600" dirty="0">
                <a:latin typeface="Gotham Medium"/>
              </a:rPr>
              <a:t>Ministry</a:t>
            </a:r>
            <a:r>
              <a:rPr lang="en-US" sz="1600" dirty="0">
                <a:latin typeface="Gotham Book"/>
              </a:rPr>
              <a:t> of Foreign Affairs and </a:t>
            </a:r>
            <a:r>
              <a:rPr lang="en-US" sz="1600" dirty="0" smtClean="0">
                <a:latin typeface="Gotham Book"/>
              </a:rPr>
              <a:t>Trade</a:t>
            </a:r>
            <a:r>
              <a:rPr lang="hu-HU" sz="1600" dirty="0" smtClean="0">
                <a:latin typeface="Gotham Book"/>
              </a:rPr>
              <a:t> of Hungary</a:t>
            </a:r>
            <a:endParaRPr lang="en-US" sz="1600" dirty="0">
              <a:latin typeface="Gotham Book"/>
            </a:endParaRPr>
          </a:p>
        </p:txBody>
      </p:sp>
      <p:sp>
        <p:nvSpPr>
          <p:cNvPr id="8" name="object 4"/>
          <p:cNvSpPr txBox="1"/>
          <p:nvPr/>
        </p:nvSpPr>
        <p:spPr>
          <a:xfrm>
            <a:off x="2" y="13020627"/>
            <a:ext cx="17779998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en-US" sz="2100" b="1" dirty="0">
                <a:latin typeface="Gotham-Medium"/>
                <a:cs typeface="Gotham-Medium"/>
              </a:rPr>
              <a:t>The content of this </a:t>
            </a:r>
            <a:r>
              <a:rPr lang="en-US" sz="2100" b="1" dirty="0" smtClean="0">
                <a:latin typeface="Gotham-Medium"/>
                <a:cs typeface="Gotham-Medium"/>
              </a:rPr>
              <a:t>document </a:t>
            </a:r>
            <a:r>
              <a:rPr lang="en-US" sz="2100" b="1" dirty="0">
                <a:latin typeface="Gotham-Medium"/>
                <a:cs typeface="Gotham-Medium"/>
              </a:rPr>
              <a:t>does not necessarily represent </a:t>
            </a:r>
            <a:r>
              <a:rPr lang="en-US" sz="2100" b="1" dirty="0" smtClean="0">
                <a:latin typeface="Gotham-Medium"/>
                <a:cs typeface="Gotham-Medium"/>
              </a:rPr>
              <a:t>the </a:t>
            </a:r>
            <a:r>
              <a:rPr lang="en-US" sz="2100" b="1" dirty="0">
                <a:latin typeface="Gotham-Medium"/>
                <a:cs typeface="Gotham-Medium"/>
              </a:rPr>
              <a:t>official standpoint of the Ministry of Foreign Affairs and </a:t>
            </a:r>
            <a:r>
              <a:rPr lang="en-US" sz="2100" b="1" dirty="0" smtClean="0">
                <a:latin typeface="Gotham-Medium"/>
                <a:cs typeface="Gotham-Medium"/>
              </a:rPr>
              <a:t>Trade</a:t>
            </a:r>
            <a:r>
              <a:rPr lang="hu-HU" sz="2100" b="1" dirty="0" smtClean="0">
                <a:latin typeface="Gotham-Medium"/>
                <a:cs typeface="Gotham-Medium"/>
              </a:rPr>
              <a:t> of Hungary</a:t>
            </a:r>
            <a:endParaRPr sz="2100" b="1" dirty="0">
              <a:latin typeface="Gotham-Medium"/>
              <a:cs typeface="Gotham-Medium"/>
            </a:endParaRPr>
          </a:p>
        </p:txBody>
      </p:sp>
    </p:spTree>
    <p:extLst>
      <p:ext uri="{BB962C8B-B14F-4D97-AF65-F5344CB8AC3E}">
        <p14:creationId xmlns:p14="http://schemas.microsoft.com/office/powerpoint/2010/main" val="323022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9001" y="834405"/>
            <a:ext cx="12450793" cy="1077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385"/>
              </a:lnSpc>
            </a:pPr>
            <a:r>
              <a:rPr lang="hu-HU" dirty="0" smtClean="0">
                <a:latin typeface="Gotham Medium"/>
              </a:rPr>
              <a:t>WPS – </a:t>
            </a:r>
            <a:r>
              <a:rPr lang="hu-HU" dirty="0" err="1" smtClean="0">
                <a:latin typeface="Gotham Medium"/>
              </a:rPr>
              <a:t>Recommended</a:t>
            </a:r>
            <a:r>
              <a:rPr lang="hu-HU" dirty="0" smtClean="0">
                <a:latin typeface="Gotham Medium"/>
              </a:rPr>
              <a:t> </a:t>
            </a:r>
            <a:r>
              <a:rPr lang="hu-HU" dirty="0" err="1" smtClean="0">
                <a:latin typeface="Gotham Medium"/>
              </a:rPr>
              <a:t>to</a:t>
            </a:r>
            <a:endParaRPr sz="2900" dirty="0">
              <a:latin typeface="Gotham Medium"/>
              <a:cs typeface="Gotham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727626" y="1725073"/>
            <a:ext cx="127635" cy="85090"/>
          </a:xfrm>
          <a:custGeom>
            <a:avLst/>
            <a:gdLst/>
            <a:ahLst/>
            <a:cxnLst/>
            <a:rect l="l" t="t" r="r" b="b"/>
            <a:pathLst>
              <a:path w="127634" h="85089">
                <a:moveTo>
                  <a:pt x="19812" y="241"/>
                </a:moveTo>
                <a:lnTo>
                  <a:pt x="0" y="241"/>
                </a:lnTo>
                <a:lnTo>
                  <a:pt x="28689" y="84886"/>
                </a:lnTo>
                <a:lnTo>
                  <a:pt x="44780" y="84886"/>
                </a:lnTo>
                <a:lnTo>
                  <a:pt x="54350" y="57150"/>
                </a:lnTo>
                <a:lnTo>
                  <a:pt x="37223" y="57150"/>
                </a:lnTo>
                <a:lnTo>
                  <a:pt x="19812" y="241"/>
                </a:lnTo>
                <a:close/>
              </a:path>
              <a:path w="127634" h="85089">
                <a:moveTo>
                  <a:pt x="81779" y="29895"/>
                </a:moveTo>
                <a:lnTo>
                  <a:pt x="63753" y="29895"/>
                </a:lnTo>
                <a:lnTo>
                  <a:pt x="82715" y="84886"/>
                </a:lnTo>
                <a:lnTo>
                  <a:pt x="98806" y="84886"/>
                </a:lnTo>
                <a:lnTo>
                  <a:pt x="108206" y="57150"/>
                </a:lnTo>
                <a:lnTo>
                  <a:pt x="90766" y="57150"/>
                </a:lnTo>
                <a:lnTo>
                  <a:pt x="81779" y="29895"/>
                </a:lnTo>
                <a:close/>
              </a:path>
              <a:path w="127634" h="85089">
                <a:moveTo>
                  <a:pt x="71920" y="0"/>
                </a:moveTo>
                <a:lnTo>
                  <a:pt x="56070" y="0"/>
                </a:lnTo>
                <a:lnTo>
                  <a:pt x="37223" y="57150"/>
                </a:lnTo>
                <a:lnTo>
                  <a:pt x="54350" y="57150"/>
                </a:lnTo>
                <a:lnTo>
                  <a:pt x="63753" y="29895"/>
                </a:lnTo>
                <a:lnTo>
                  <a:pt x="81779" y="29895"/>
                </a:lnTo>
                <a:lnTo>
                  <a:pt x="71920" y="0"/>
                </a:lnTo>
                <a:close/>
              </a:path>
              <a:path w="127634" h="85089">
                <a:moveTo>
                  <a:pt x="127495" y="241"/>
                </a:moveTo>
                <a:lnTo>
                  <a:pt x="108178" y="241"/>
                </a:lnTo>
                <a:lnTo>
                  <a:pt x="90766" y="57150"/>
                </a:lnTo>
                <a:lnTo>
                  <a:pt x="108206" y="57150"/>
                </a:lnTo>
                <a:lnTo>
                  <a:pt x="127495" y="241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853747" y="1724723"/>
            <a:ext cx="89535" cy="85090"/>
          </a:xfrm>
          <a:custGeom>
            <a:avLst/>
            <a:gdLst/>
            <a:ahLst/>
            <a:cxnLst/>
            <a:rect l="l" t="t" r="r" b="b"/>
            <a:pathLst>
              <a:path w="89534" h="85089">
                <a:moveTo>
                  <a:pt x="53073" y="0"/>
                </a:moveTo>
                <a:lnTo>
                  <a:pt x="36029" y="0"/>
                </a:lnTo>
                <a:lnTo>
                  <a:pt x="0" y="84632"/>
                </a:lnTo>
                <a:lnTo>
                  <a:pt x="18859" y="84632"/>
                </a:lnTo>
                <a:lnTo>
                  <a:pt x="26542" y="65786"/>
                </a:lnTo>
                <a:lnTo>
                  <a:pt x="81069" y="65786"/>
                </a:lnTo>
                <a:lnTo>
                  <a:pt x="74119" y="49453"/>
                </a:lnTo>
                <a:lnTo>
                  <a:pt x="33146" y="49453"/>
                </a:lnTo>
                <a:lnTo>
                  <a:pt x="44310" y="22199"/>
                </a:lnTo>
                <a:lnTo>
                  <a:pt x="62520" y="22199"/>
                </a:lnTo>
                <a:lnTo>
                  <a:pt x="53073" y="0"/>
                </a:lnTo>
                <a:close/>
              </a:path>
              <a:path w="89534" h="85089">
                <a:moveTo>
                  <a:pt x="81069" y="65786"/>
                </a:moveTo>
                <a:lnTo>
                  <a:pt x="62077" y="65786"/>
                </a:lnTo>
                <a:lnTo>
                  <a:pt x="69761" y="84632"/>
                </a:lnTo>
                <a:lnTo>
                  <a:pt x="89090" y="84632"/>
                </a:lnTo>
                <a:lnTo>
                  <a:pt x="81069" y="65786"/>
                </a:lnTo>
                <a:close/>
              </a:path>
              <a:path w="89534" h="85089">
                <a:moveTo>
                  <a:pt x="62520" y="22199"/>
                </a:moveTo>
                <a:lnTo>
                  <a:pt x="44310" y="22199"/>
                </a:lnTo>
                <a:lnTo>
                  <a:pt x="55473" y="49453"/>
                </a:lnTo>
                <a:lnTo>
                  <a:pt x="74119" y="49453"/>
                </a:lnTo>
                <a:lnTo>
                  <a:pt x="62520" y="22199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941957" y="1725306"/>
            <a:ext cx="69850" cy="84455"/>
          </a:xfrm>
          <a:custGeom>
            <a:avLst/>
            <a:gdLst/>
            <a:ahLst/>
            <a:cxnLst/>
            <a:rect l="l" t="t" r="r" b="b"/>
            <a:pathLst>
              <a:path w="69850" h="84455">
                <a:moveTo>
                  <a:pt x="44056" y="17056"/>
                </a:moveTo>
                <a:lnTo>
                  <a:pt x="25565" y="17056"/>
                </a:lnTo>
                <a:lnTo>
                  <a:pt x="25565" y="84048"/>
                </a:lnTo>
                <a:lnTo>
                  <a:pt x="44056" y="84048"/>
                </a:lnTo>
                <a:lnTo>
                  <a:pt x="44056" y="17056"/>
                </a:lnTo>
                <a:close/>
              </a:path>
              <a:path w="69850" h="84455">
                <a:moveTo>
                  <a:pt x="69621" y="0"/>
                </a:moveTo>
                <a:lnTo>
                  <a:pt x="0" y="0"/>
                </a:lnTo>
                <a:lnTo>
                  <a:pt x="0" y="17056"/>
                </a:lnTo>
                <a:lnTo>
                  <a:pt x="69621" y="17056"/>
                </a:lnTo>
                <a:lnTo>
                  <a:pt x="69621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028703" y="1725315"/>
            <a:ext cx="64135" cy="84455"/>
          </a:xfrm>
          <a:custGeom>
            <a:avLst/>
            <a:gdLst/>
            <a:ahLst/>
            <a:cxnLst/>
            <a:rect l="l" t="t" r="r" b="b"/>
            <a:pathLst>
              <a:path w="64134" h="84455">
                <a:moveTo>
                  <a:pt x="63385" y="0"/>
                </a:moveTo>
                <a:lnTo>
                  <a:pt x="0" y="0"/>
                </a:lnTo>
                <a:lnTo>
                  <a:pt x="0" y="84035"/>
                </a:lnTo>
                <a:lnTo>
                  <a:pt x="63982" y="84035"/>
                </a:lnTo>
                <a:lnTo>
                  <a:pt x="63982" y="67589"/>
                </a:lnTo>
                <a:lnTo>
                  <a:pt x="18376" y="67589"/>
                </a:lnTo>
                <a:lnTo>
                  <a:pt x="18376" y="49936"/>
                </a:lnTo>
                <a:lnTo>
                  <a:pt x="57988" y="49936"/>
                </a:lnTo>
                <a:lnTo>
                  <a:pt x="57988" y="33489"/>
                </a:lnTo>
                <a:lnTo>
                  <a:pt x="18376" y="33489"/>
                </a:lnTo>
                <a:lnTo>
                  <a:pt x="18376" y="16446"/>
                </a:lnTo>
                <a:lnTo>
                  <a:pt x="63385" y="16446"/>
                </a:lnTo>
                <a:lnTo>
                  <a:pt x="63385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112097" y="1725316"/>
            <a:ext cx="73025" cy="84455"/>
          </a:xfrm>
          <a:custGeom>
            <a:avLst/>
            <a:gdLst/>
            <a:ahLst/>
            <a:cxnLst/>
            <a:rect l="l" t="t" r="r" b="b"/>
            <a:pathLst>
              <a:path w="73025" h="84455">
                <a:moveTo>
                  <a:pt x="38417" y="0"/>
                </a:moveTo>
                <a:lnTo>
                  <a:pt x="0" y="0"/>
                </a:lnTo>
                <a:lnTo>
                  <a:pt x="0" y="84035"/>
                </a:lnTo>
                <a:lnTo>
                  <a:pt x="18491" y="84035"/>
                </a:lnTo>
                <a:lnTo>
                  <a:pt x="18491" y="57150"/>
                </a:lnTo>
                <a:lnTo>
                  <a:pt x="54244" y="57150"/>
                </a:lnTo>
                <a:lnTo>
                  <a:pt x="52108" y="54025"/>
                </a:lnTo>
                <a:lnTo>
                  <a:pt x="59427" y="50191"/>
                </a:lnTo>
                <a:lnTo>
                  <a:pt x="65117" y="44600"/>
                </a:lnTo>
                <a:lnTo>
                  <a:pt x="67004" y="40817"/>
                </a:lnTo>
                <a:lnTo>
                  <a:pt x="18491" y="40817"/>
                </a:lnTo>
                <a:lnTo>
                  <a:pt x="18491" y="16687"/>
                </a:lnTo>
                <a:lnTo>
                  <a:pt x="68927" y="16687"/>
                </a:lnTo>
                <a:lnTo>
                  <a:pt x="67602" y="13208"/>
                </a:lnTo>
                <a:lnTo>
                  <a:pt x="62915" y="8521"/>
                </a:lnTo>
                <a:lnTo>
                  <a:pt x="58261" y="4859"/>
                </a:lnTo>
                <a:lnTo>
                  <a:pt x="52604" y="2189"/>
                </a:lnTo>
                <a:lnTo>
                  <a:pt x="45979" y="554"/>
                </a:lnTo>
                <a:lnTo>
                  <a:pt x="38417" y="0"/>
                </a:lnTo>
                <a:close/>
              </a:path>
              <a:path w="73025" h="84455">
                <a:moveTo>
                  <a:pt x="54244" y="57150"/>
                </a:moveTo>
                <a:lnTo>
                  <a:pt x="33020" y="57150"/>
                </a:lnTo>
                <a:lnTo>
                  <a:pt x="51028" y="84035"/>
                </a:lnTo>
                <a:lnTo>
                  <a:pt x="72631" y="84035"/>
                </a:lnTo>
                <a:lnTo>
                  <a:pt x="54244" y="57150"/>
                </a:lnTo>
                <a:close/>
              </a:path>
              <a:path w="73025" h="84455">
                <a:moveTo>
                  <a:pt x="68927" y="16687"/>
                </a:moveTo>
                <a:lnTo>
                  <a:pt x="45872" y="16687"/>
                </a:lnTo>
                <a:lnTo>
                  <a:pt x="51396" y="20777"/>
                </a:lnTo>
                <a:lnTo>
                  <a:pt x="51396" y="36017"/>
                </a:lnTo>
                <a:lnTo>
                  <a:pt x="46228" y="40817"/>
                </a:lnTo>
                <a:lnTo>
                  <a:pt x="67004" y="40817"/>
                </a:lnTo>
                <a:lnTo>
                  <a:pt x="68804" y="37207"/>
                </a:lnTo>
                <a:lnTo>
                  <a:pt x="70116" y="27965"/>
                </a:lnTo>
                <a:lnTo>
                  <a:pt x="70116" y="19812"/>
                </a:lnTo>
                <a:lnTo>
                  <a:pt x="68927" y="16687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240870" y="1725315"/>
            <a:ext cx="84455" cy="84455"/>
          </a:xfrm>
          <a:custGeom>
            <a:avLst/>
            <a:gdLst/>
            <a:ahLst/>
            <a:cxnLst/>
            <a:rect l="l" t="t" r="r" b="b"/>
            <a:pathLst>
              <a:path w="84455" h="84455">
                <a:moveTo>
                  <a:pt x="19926" y="0"/>
                </a:moveTo>
                <a:lnTo>
                  <a:pt x="0" y="0"/>
                </a:lnTo>
                <a:lnTo>
                  <a:pt x="0" y="84035"/>
                </a:lnTo>
                <a:lnTo>
                  <a:pt x="18122" y="84035"/>
                </a:lnTo>
                <a:lnTo>
                  <a:pt x="18122" y="29540"/>
                </a:lnTo>
                <a:lnTo>
                  <a:pt x="38296" y="29540"/>
                </a:lnTo>
                <a:lnTo>
                  <a:pt x="19926" y="0"/>
                </a:lnTo>
                <a:close/>
              </a:path>
              <a:path w="84455" h="84455">
                <a:moveTo>
                  <a:pt x="84035" y="29171"/>
                </a:moveTo>
                <a:lnTo>
                  <a:pt x="65671" y="29171"/>
                </a:lnTo>
                <a:lnTo>
                  <a:pt x="65671" y="84035"/>
                </a:lnTo>
                <a:lnTo>
                  <a:pt x="84035" y="84035"/>
                </a:lnTo>
                <a:lnTo>
                  <a:pt x="84035" y="29171"/>
                </a:lnTo>
                <a:close/>
              </a:path>
              <a:path w="84455" h="84455">
                <a:moveTo>
                  <a:pt x="38296" y="29540"/>
                </a:moveTo>
                <a:lnTo>
                  <a:pt x="18122" y="29540"/>
                </a:lnTo>
                <a:lnTo>
                  <a:pt x="41541" y="65074"/>
                </a:lnTo>
                <a:lnTo>
                  <a:pt x="42024" y="65074"/>
                </a:lnTo>
                <a:lnTo>
                  <a:pt x="61480" y="35534"/>
                </a:lnTo>
                <a:lnTo>
                  <a:pt x="42024" y="35534"/>
                </a:lnTo>
                <a:lnTo>
                  <a:pt x="38296" y="29540"/>
                </a:lnTo>
                <a:close/>
              </a:path>
              <a:path w="84455" h="84455">
                <a:moveTo>
                  <a:pt x="84035" y="0"/>
                </a:moveTo>
                <a:lnTo>
                  <a:pt x="64109" y="0"/>
                </a:lnTo>
                <a:lnTo>
                  <a:pt x="42024" y="35534"/>
                </a:lnTo>
                <a:lnTo>
                  <a:pt x="61480" y="35534"/>
                </a:lnTo>
                <a:lnTo>
                  <a:pt x="65671" y="29171"/>
                </a:lnTo>
                <a:lnTo>
                  <a:pt x="84035" y="29171"/>
                </a:lnTo>
                <a:lnTo>
                  <a:pt x="84035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348034" y="1725315"/>
            <a:ext cx="64135" cy="84455"/>
          </a:xfrm>
          <a:custGeom>
            <a:avLst/>
            <a:gdLst/>
            <a:ahLst/>
            <a:cxnLst/>
            <a:rect l="l" t="t" r="r" b="b"/>
            <a:pathLst>
              <a:path w="64134" h="84455">
                <a:moveTo>
                  <a:pt x="63385" y="0"/>
                </a:moveTo>
                <a:lnTo>
                  <a:pt x="0" y="0"/>
                </a:lnTo>
                <a:lnTo>
                  <a:pt x="0" y="84035"/>
                </a:lnTo>
                <a:lnTo>
                  <a:pt x="63982" y="84035"/>
                </a:lnTo>
                <a:lnTo>
                  <a:pt x="63982" y="67589"/>
                </a:lnTo>
                <a:lnTo>
                  <a:pt x="18376" y="67589"/>
                </a:lnTo>
                <a:lnTo>
                  <a:pt x="18376" y="49936"/>
                </a:lnTo>
                <a:lnTo>
                  <a:pt x="57988" y="49936"/>
                </a:lnTo>
                <a:lnTo>
                  <a:pt x="57988" y="33489"/>
                </a:lnTo>
                <a:lnTo>
                  <a:pt x="18376" y="33489"/>
                </a:lnTo>
                <a:lnTo>
                  <a:pt x="18376" y="16446"/>
                </a:lnTo>
                <a:lnTo>
                  <a:pt x="63385" y="16446"/>
                </a:lnTo>
                <a:lnTo>
                  <a:pt x="63385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425437" y="1725306"/>
            <a:ext cx="69850" cy="84455"/>
          </a:xfrm>
          <a:custGeom>
            <a:avLst/>
            <a:gdLst/>
            <a:ahLst/>
            <a:cxnLst/>
            <a:rect l="l" t="t" r="r" b="b"/>
            <a:pathLst>
              <a:path w="69850" h="84455">
                <a:moveTo>
                  <a:pt x="44056" y="17056"/>
                </a:moveTo>
                <a:lnTo>
                  <a:pt x="25565" y="17056"/>
                </a:lnTo>
                <a:lnTo>
                  <a:pt x="25565" y="84048"/>
                </a:lnTo>
                <a:lnTo>
                  <a:pt x="44056" y="84048"/>
                </a:lnTo>
                <a:lnTo>
                  <a:pt x="44056" y="17056"/>
                </a:lnTo>
                <a:close/>
              </a:path>
              <a:path w="69850" h="84455">
                <a:moveTo>
                  <a:pt x="69621" y="0"/>
                </a:moveTo>
                <a:lnTo>
                  <a:pt x="0" y="0"/>
                </a:lnTo>
                <a:lnTo>
                  <a:pt x="0" y="17056"/>
                </a:lnTo>
                <a:lnTo>
                  <a:pt x="69621" y="17056"/>
                </a:lnTo>
                <a:lnTo>
                  <a:pt x="69621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512185" y="1725315"/>
            <a:ext cx="64135" cy="84455"/>
          </a:xfrm>
          <a:custGeom>
            <a:avLst/>
            <a:gdLst/>
            <a:ahLst/>
            <a:cxnLst/>
            <a:rect l="l" t="t" r="r" b="b"/>
            <a:pathLst>
              <a:path w="64134" h="84455">
                <a:moveTo>
                  <a:pt x="63385" y="0"/>
                </a:moveTo>
                <a:lnTo>
                  <a:pt x="0" y="0"/>
                </a:lnTo>
                <a:lnTo>
                  <a:pt x="0" y="84035"/>
                </a:lnTo>
                <a:lnTo>
                  <a:pt x="63982" y="84035"/>
                </a:lnTo>
                <a:lnTo>
                  <a:pt x="63982" y="67589"/>
                </a:lnTo>
                <a:lnTo>
                  <a:pt x="18376" y="67589"/>
                </a:lnTo>
                <a:lnTo>
                  <a:pt x="18376" y="49936"/>
                </a:lnTo>
                <a:lnTo>
                  <a:pt x="57988" y="49936"/>
                </a:lnTo>
                <a:lnTo>
                  <a:pt x="57988" y="33489"/>
                </a:lnTo>
                <a:lnTo>
                  <a:pt x="18376" y="33489"/>
                </a:lnTo>
                <a:lnTo>
                  <a:pt x="18376" y="16446"/>
                </a:lnTo>
                <a:lnTo>
                  <a:pt x="63385" y="16446"/>
                </a:lnTo>
                <a:lnTo>
                  <a:pt x="63385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595580" y="1725316"/>
            <a:ext cx="73025" cy="84455"/>
          </a:xfrm>
          <a:custGeom>
            <a:avLst/>
            <a:gdLst/>
            <a:ahLst/>
            <a:cxnLst/>
            <a:rect l="l" t="t" r="r" b="b"/>
            <a:pathLst>
              <a:path w="73025" h="84455">
                <a:moveTo>
                  <a:pt x="38417" y="0"/>
                </a:moveTo>
                <a:lnTo>
                  <a:pt x="0" y="0"/>
                </a:lnTo>
                <a:lnTo>
                  <a:pt x="0" y="84035"/>
                </a:lnTo>
                <a:lnTo>
                  <a:pt x="18491" y="84035"/>
                </a:lnTo>
                <a:lnTo>
                  <a:pt x="18491" y="57150"/>
                </a:lnTo>
                <a:lnTo>
                  <a:pt x="54244" y="57150"/>
                </a:lnTo>
                <a:lnTo>
                  <a:pt x="52108" y="54025"/>
                </a:lnTo>
                <a:lnTo>
                  <a:pt x="59427" y="50191"/>
                </a:lnTo>
                <a:lnTo>
                  <a:pt x="65117" y="44600"/>
                </a:lnTo>
                <a:lnTo>
                  <a:pt x="67004" y="40817"/>
                </a:lnTo>
                <a:lnTo>
                  <a:pt x="18491" y="40817"/>
                </a:lnTo>
                <a:lnTo>
                  <a:pt x="18491" y="16687"/>
                </a:lnTo>
                <a:lnTo>
                  <a:pt x="68921" y="16687"/>
                </a:lnTo>
                <a:lnTo>
                  <a:pt x="67589" y="13208"/>
                </a:lnTo>
                <a:lnTo>
                  <a:pt x="62915" y="8521"/>
                </a:lnTo>
                <a:lnTo>
                  <a:pt x="58261" y="4859"/>
                </a:lnTo>
                <a:lnTo>
                  <a:pt x="52604" y="2189"/>
                </a:lnTo>
                <a:lnTo>
                  <a:pt x="45979" y="554"/>
                </a:lnTo>
                <a:lnTo>
                  <a:pt x="38417" y="0"/>
                </a:lnTo>
                <a:close/>
              </a:path>
              <a:path w="73025" h="84455">
                <a:moveTo>
                  <a:pt x="54244" y="57150"/>
                </a:moveTo>
                <a:lnTo>
                  <a:pt x="33020" y="57150"/>
                </a:lnTo>
                <a:lnTo>
                  <a:pt x="51028" y="84035"/>
                </a:lnTo>
                <a:lnTo>
                  <a:pt x="72631" y="84035"/>
                </a:lnTo>
                <a:lnTo>
                  <a:pt x="54244" y="57150"/>
                </a:lnTo>
                <a:close/>
              </a:path>
              <a:path w="73025" h="84455">
                <a:moveTo>
                  <a:pt x="68921" y="16687"/>
                </a:moveTo>
                <a:lnTo>
                  <a:pt x="45872" y="16687"/>
                </a:lnTo>
                <a:lnTo>
                  <a:pt x="51396" y="20777"/>
                </a:lnTo>
                <a:lnTo>
                  <a:pt x="51396" y="36017"/>
                </a:lnTo>
                <a:lnTo>
                  <a:pt x="46228" y="40817"/>
                </a:lnTo>
                <a:lnTo>
                  <a:pt x="67004" y="40817"/>
                </a:lnTo>
                <a:lnTo>
                  <a:pt x="68804" y="37207"/>
                </a:lnTo>
                <a:lnTo>
                  <a:pt x="70116" y="27965"/>
                </a:lnTo>
                <a:lnTo>
                  <a:pt x="70116" y="19812"/>
                </a:lnTo>
                <a:lnTo>
                  <a:pt x="68921" y="16687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667268" y="1869320"/>
            <a:ext cx="66675" cy="84455"/>
          </a:xfrm>
          <a:custGeom>
            <a:avLst/>
            <a:gdLst/>
            <a:ahLst/>
            <a:cxnLst/>
            <a:rect l="l" t="t" r="r" b="b"/>
            <a:pathLst>
              <a:path w="66675" h="84455">
                <a:moveTo>
                  <a:pt x="34328" y="0"/>
                </a:moveTo>
                <a:lnTo>
                  <a:pt x="0" y="0"/>
                </a:lnTo>
                <a:lnTo>
                  <a:pt x="0" y="84035"/>
                </a:lnTo>
                <a:lnTo>
                  <a:pt x="18491" y="84035"/>
                </a:lnTo>
                <a:lnTo>
                  <a:pt x="18491" y="58826"/>
                </a:lnTo>
                <a:lnTo>
                  <a:pt x="32537" y="58826"/>
                </a:lnTo>
                <a:lnTo>
                  <a:pt x="45796" y="56946"/>
                </a:lnTo>
                <a:lnTo>
                  <a:pt x="56591" y="51354"/>
                </a:lnTo>
                <a:lnTo>
                  <a:pt x="63644" y="42379"/>
                </a:lnTo>
                <a:lnTo>
                  <a:pt x="18491" y="42379"/>
                </a:lnTo>
                <a:lnTo>
                  <a:pt x="18491" y="16687"/>
                </a:lnTo>
                <a:lnTo>
                  <a:pt x="63895" y="16687"/>
                </a:lnTo>
                <a:lnTo>
                  <a:pt x="57938" y="8089"/>
                </a:lnTo>
                <a:lnTo>
                  <a:pt x="47816" y="2125"/>
                </a:lnTo>
                <a:lnTo>
                  <a:pt x="34328" y="0"/>
                </a:lnTo>
                <a:close/>
              </a:path>
              <a:path w="66675" h="84455">
                <a:moveTo>
                  <a:pt x="63895" y="16687"/>
                </a:moveTo>
                <a:lnTo>
                  <a:pt x="42011" y="16687"/>
                </a:lnTo>
                <a:lnTo>
                  <a:pt x="47777" y="21132"/>
                </a:lnTo>
                <a:lnTo>
                  <a:pt x="47777" y="36855"/>
                </a:lnTo>
                <a:lnTo>
                  <a:pt x="42379" y="42379"/>
                </a:lnTo>
                <a:lnTo>
                  <a:pt x="63644" y="42379"/>
                </a:lnTo>
                <a:lnTo>
                  <a:pt x="63852" y="42115"/>
                </a:lnTo>
                <a:lnTo>
                  <a:pt x="66509" y="29298"/>
                </a:lnTo>
                <a:lnTo>
                  <a:pt x="66509" y="29057"/>
                </a:lnTo>
                <a:lnTo>
                  <a:pt x="64301" y="17273"/>
                </a:lnTo>
                <a:lnTo>
                  <a:pt x="63895" y="16687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750424" y="1869321"/>
            <a:ext cx="73025" cy="84455"/>
          </a:xfrm>
          <a:custGeom>
            <a:avLst/>
            <a:gdLst/>
            <a:ahLst/>
            <a:cxnLst/>
            <a:rect l="l" t="t" r="r" b="b"/>
            <a:pathLst>
              <a:path w="73025" h="84455">
                <a:moveTo>
                  <a:pt x="38417" y="0"/>
                </a:moveTo>
                <a:lnTo>
                  <a:pt x="0" y="0"/>
                </a:lnTo>
                <a:lnTo>
                  <a:pt x="0" y="84035"/>
                </a:lnTo>
                <a:lnTo>
                  <a:pt x="18491" y="84035"/>
                </a:lnTo>
                <a:lnTo>
                  <a:pt x="18491" y="57150"/>
                </a:lnTo>
                <a:lnTo>
                  <a:pt x="54244" y="57150"/>
                </a:lnTo>
                <a:lnTo>
                  <a:pt x="52108" y="54025"/>
                </a:lnTo>
                <a:lnTo>
                  <a:pt x="59427" y="50191"/>
                </a:lnTo>
                <a:lnTo>
                  <a:pt x="65117" y="44600"/>
                </a:lnTo>
                <a:lnTo>
                  <a:pt x="67004" y="40817"/>
                </a:lnTo>
                <a:lnTo>
                  <a:pt x="18491" y="40817"/>
                </a:lnTo>
                <a:lnTo>
                  <a:pt x="18491" y="16687"/>
                </a:lnTo>
                <a:lnTo>
                  <a:pt x="68927" y="16687"/>
                </a:lnTo>
                <a:lnTo>
                  <a:pt x="67602" y="13208"/>
                </a:lnTo>
                <a:lnTo>
                  <a:pt x="62915" y="8521"/>
                </a:lnTo>
                <a:lnTo>
                  <a:pt x="58261" y="4859"/>
                </a:lnTo>
                <a:lnTo>
                  <a:pt x="52604" y="2189"/>
                </a:lnTo>
                <a:lnTo>
                  <a:pt x="45979" y="554"/>
                </a:lnTo>
                <a:lnTo>
                  <a:pt x="38417" y="0"/>
                </a:lnTo>
                <a:close/>
              </a:path>
              <a:path w="73025" h="84455">
                <a:moveTo>
                  <a:pt x="54244" y="57150"/>
                </a:moveTo>
                <a:lnTo>
                  <a:pt x="33020" y="57150"/>
                </a:lnTo>
                <a:lnTo>
                  <a:pt x="51028" y="84035"/>
                </a:lnTo>
                <a:lnTo>
                  <a:pt x="72631" y="84035"/>
                </a:lnTo>
                <a:lnTo>
                  <a:pt x="54244" y="57150"/>
                </a:lnTo>
                <a:close/>
              </a:path>
              <a:path w="73025" h="84455">
                <a:moveTo>
                  <a:pt x="68927" y="16687"/>
                </a:moveTo>
                <a:lnTo>
                  <a:pt x="45872" y="16687"/>
                </a:lnTo>
                <a:lnTo>
                  <a:pt x="51396" y="20777"/>
                </a:lnTo>
                <a:lnTo>
                  <a:pt x="51396" y="36017"/>
                </a:lnTo>
                <a:lnTo>
                  <a:pt x="46228" y="40817"/>
                </a:lnTo>
                <a:lnTo>
                  <a:pt x="67004" y="40817"/>
                </a:lnTo>
                <a:lnTo>
                  <a:pt x="68804" y="37207"/>
                </a:lnTo>
                <a:lnTo>
                  <a:pt x="70116" y="27965"/>
                </a:lnTo>
                <a:lnTo>
                  <a:pt x="70116" y="19812"/>
                </a:lnTo>
                <a:lnTo>
                  <a:pt x="68927" y="16687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836475" y="1867879"/>
            <a:ext cx="89535" cy="86995"/>
          </a:xfrm>
          <a:custGeom>
            <a:avLst/>
            <a:gdLst/>
            <a:ahLst/>
            <a:cxnLst/>
            <a:rect l="l" t="t" r="r" b="b"/>
            <a:pathLst>
              <a:path w="89534" h="86994">
                <a:moveTo>
                  <a:pt x="44780" y="0"/>
                </a:moveTo>
                <a:lnTo>
                  <a:pt x="3350" y="26590"/>
                </a:lnTo>
                <a:lnTo>
                  <a:pt x="0" y="43700"/>
                </a:lnTo>
                <a:lnTo>
                  <a:pt x="3312" y="60531"/>
                </a:lnTo>
                <a:lnTo>
                  <a:pt x="12544" y="74268"/>
                </a:lnTo>
                <a:lnTo>
                  <a:pt x="26639" y="83525"/>
                </a:lnTo>
                <a:lnTo>
                  <a:pt x="44538" y="86918"/>
                </a:lnTo>
                <a:lnTo>
                  <a:pt x="62476" y="83487"/>
                </a:lnTo>
                <a:lnTo>
                  <a:pt x="76654" y="74147"/>
                </a:lnTo>
                <a:lnTo>
                  <a:pt x="79533" y="69875"/>
                </a:lnTo>
                <a:lnTo>
                  <a:pt x="44780" y="69875"/>
                </a:lnTo>
                <a:lnTo>
                  <a:pt x="34524" y="67774"/>
                </a:lnTo>
                <a:lnTo>
                  <a:pt x="26473" y="62072"/>
                </a:lnTo>
                <a:lnTo>
                  <a:pt x="21212" y="53668"/>
                </a:lnTo>
                <a:lnTo>
                  <a:pt x="19373" y="43700"/>
                </a:lnTo>
                <a:lnTo>
                  <a:pt x="19329" y="43218"/>
                </a:lnTo>
                <a:lnTo>
                  <a:pt x="21175" y="33052"/>
                </a:lnTo>
                <a:lnTo>
                  <a:pt x="26352" y="24730"/>
                </a:lnTo>
                <a:lnTo>
                  <a:pt x="34320" y="19107"/>
                </a:lnTo>
                <a:lnTo>
                  <a:pt x="44538" y="17043"/>
                </a:lnTo>
                <a:lnTo>
                  <a:pt x="79726" y="17043"/>
                </a:lnTo>
                <a:lnTo>
                  <a:pt x="76774" y="12650"/>
                </a:lnTo>
                <a:lnTo>
                  <a:pt x="62680" y="3393"/>
                </a:lnTo>
                <a:lnTo>
                  <a:pt x="44780" y="0"/>
                </a:lnTo>
                <a:close/>
              </a:path>
              <a:path w="89534" h="86994">
                <a:moveTo>
                  <a:pt x="79726" y="17043"/>
                </a:moveTo>
                <a:lnTo>
                  <a:pt x="44538" y="17043"/>
                </a:lnTo>
                <a:lnTo>
                  <a:pt x="54794" y="19145"/>
                </a:lnTo>
                <a:lnTo>
                  <a:pt x="62845" y="24850"/>
                </a:lnTo>
                <a:lnTo>
                  <a:pt x="68106" y="33256"/>
                </a:lnTo>
                <a:lnTo>
                  <a:pt x="69945" y="43218"/>
                </a:lnTo>
                <a:lnTo>
                  <a:pt x="69989" y="43700"/>
                </a:lnTo>
                <a:lnTo>
                  <a:pt x="68143" y="53866"/>
                </a:lnTo>
                <a:lnTo>
                  <a:pt x="62966" y="62188"/>
                </a:lnTo>
                <a:lnTo>
                  <a:pt x="54998" y="67810"/>
                </a:lnTo>
                <a:lnTo>
                  <a:pt x="44780" y="69875"/>
                </a:lnTo>
                <a:lnTo>
                  <a:pt x="79533" y="69875"/>
                </a:lnTo>
                <a:lnTo>
                  <a:pt x="85969" y="60327"/>
                </a:lnTo>
                <a:lnTo>
                  <a:pt x="89271" y="43700"/>
                </a:lnTo>
                <a:lnTo>
                  <a:pt x="89319" y="43218"/>
                </a:lnTo>
                <a:lnTo>
                  <a:pt x="86006" y="26387"/>
                </a:lnTo>
                <a:lnTo>
                  <a:pt x="79726" y="17043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935580" y="1869313"/>
            <a:ext cx="69850" cy="84455"/>
          </a:xfrm>
          <a:custGeom>
            <a:avLst/>
            <a:gdLst/>
            <a:ahLst/>
            <a:cxnLst/>
            <a:rect l="l" t="t" r="r" b="b"/>
            <a:pathLst>
              <a:path w="69850" h="84455">
                <a:moveTo>
                  <a:pt x="44068" y="17056"/>
                </a:moveTo>
                <a:lnTo>
                  <a:pt x="25577" y="17056"/>
                </a:lnTo>
                <a:lnTo>
                  <a:pt x="25577" y="84048"/>
                </a:lnTo>
                <a:lnTo>
                  <a:pt x="44068" y="84048"/>
                </a:lnTo>
                <a:lnTo>
                  <a:pt x="44068" y="17056"/>
                </a:lnTo>
                <a:close/>
              </a:path>
              <a:path w="69850" h="84455">
                <a:moveTo>
                  <a:pt x="69634" y="0"/>
                </a:moveTo>
                <a:lnTo>
                  <a:pt x="0" y="0"/>
                </a:lnTo>
                <a:lnTo>
                  <a:pt x="0" y="17056"/>
                </a:lnTo>
                <a:lnTo>
                  <a:pt x="69634" y="17056"/>
                </a:lnTo>
                <a:lnTo>
                  <a:pt x="69634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022349" y="1869320"/>
            <a:ext cx="64135" cy="84455"/>
          </a:xfrm>
          <a:custGeom>
            <a:avLst/>
            <a:gdLst/>
            <a:ahLst/>
            <a:cxnLst/>
            <a:rect l="l" t="t" r="r" b="b"/>
            <a:pathLst>
              <a:path w="64134" h="84455">
                <a:moveTo>
                  <a:pt x="63385" y="0"/>
                </a:moveTo>
                <a:lnTo>
                  <a:pt x="0" y="0"/>
                </a:lnTo>
                <a:lnTo>
                  <a:pt x="0" y="84035"/>
                </a:lnTo>
                <a:lnTo>
                  <a:pt x="63982" y="84035"/>
                </a:lnTo>
                <a:lnTo>
                  <a:pt x="63982" y="67589"/>
                </a:lnTo>
                <a:lnTo>
                  <a:pt x="18376" y="67589"/>
                </a:lnTo>
                <a:lnTo>
                  <a:pt x="18376" y="49936"/>
                </a:lnTo>
                <a:lnTo>
                  <a:pt x="57988" y="49936"/>
                </a:lnTo>
                <a:lnTo>
                  <a:pt x="57988" y="33489"/>
                </a:lnTo>
                <a:lnTo>
                  <a:pt x="18376" y="33489"/>
                </a:lnTo>
                <a:lnTo>
                  <a:pt x="18376" y="16446"/>
                </a:lnTo>
                <a:lnTo>
                  <a:pt x="63385" y="16446"/>
                </a:lnTo>
                <a:lnTo>
                  <a:pt x="63385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102028" y="1867879"/>
            <a:ext cx="78105" cy="86995"/>
          </a:xfrm>
          <a:custGeom>
            <a:avLst/>
            <a:gdLst/>
            <a:ahLst/>
            <a:cxnLst/>
            <a:rect l="l" t="t" r="r" b="b"/>
            <a:pathLst>
              <a:path w="78105" h="86994">
                <a:moveTo>
                  <a:pt x="43815" y="0"/>
                </a:moveTo>
                <a:lnTo>
                  <a:pt x="3217" y="26590"/>
                </a:lnTo>
                <a:lnTo>
                  <a:pt x="0" y="43700"/>
                </a:lnTo>
                <a:lnTo>
                  <a:pt x="3257" y="60633"/>
                </a:lnTo>
                <a:lnTo>
                  <a:pt x="12277" y="74358"/>
                </a:lnTo>
                <a:lnTo>
                  <a:pt x="25931" y="83559"/>
                </a:lnTo>
                <a:lnTo>
                  <a:pt x="43091" y="86918"/>
                </a:lnTo>
                <a:lnTo>
                  <a:pt x="54102" y="85873"/>
                </a:lnTo>
                <a:lnTo>
                  <a:pt x="63163" y="82881"/>
                </a:lnTo>
                <a:lnTo>
                  <a:pt x="70805" y="78158"/>
                </a:lnTo>
                <a:lnTo>
                  <a:pt x="77558" y="71920"/>
                </a:lnTo>
                <a:lnTo>
                  <a:pt x="75536" y="69875"/>
                </a:lnTo>
                <a:lnTo>
                  <a:pt x="43700" y="69875"/>
                </a:lnTo>
                <a:lnTo>
                  <a:pt x="33816" y="67774"/>
                </a:lnTo>
                <a:lnTo>
                  <a:pt x="26114" y="62072"/>
                </a:lnTo>
                <a:lnTo>
                  <a:pt x="21112" y="53668"/>
                </a:lnTo>
                <a:lnTo>
                  <a:pt x="19371" y="43700"/>
                </a:lnTo>
                <a:lnTo>
                  <a:pt x="19329" y="43218"/>
                </a:lnTo>
                <a:lnTo>
                  <a:pt x="21146" y="33052"/>
                </a:lnTo>
                <a:lnTo>
                  <a:pt x="26204" y="24730"/>
                </a:lnTo>
                <a:lnTo>
                  <a:pt x="33918" y="19107"/>
                </a:lnTo>
                <a:lnTo>
                  <a:pt x="43700" y="17043"/>
                </a:lnTo>
                <a:lnTo>
                  <a:pt x="73423" y="17043"/>
                </a:lnTo>
                <a:lnTo>
                  <a:pt x="76962" y="12966"/>
                </a:lnTo>
                <a:lnTo>
                  <a:pt x="70716" y="7699"/>
                </a:lnTo>
                <a:lnTo>
                  <a:pt x="63403" y="3602"/>
                </a:lnTo>
                <a:lnTo>
                  <a:pt x="54582" y="945"/>
                </a:lnTo>
                <a:lnTo>
                  <a:pt x="43815" y="0"/>
                </a:lnTo>
                <a:close/>
              </a:path>
              <a:path w="78105" h="86994">
                <a:moveTo>
                  <a:pt x="65798" y="60032"/>
                </a:moveTo>
                <a:lnTo>
                  <a:pt x="59182" y="66027"/>
                </a:lnTo>
                <a:lnTo>
                  <a:pt x="53301" y="69875"/>
                </a:lnTo>
                <a:lnTo>
                  <a:pt x="75536" y="69875"/>
                </a:lnTo>
                <a:lnTo>
                  <a:pt x="65798" y="60032"/>
                </a:lnTo>
                <a:close/>
              </a:path>
              <a:path w="78105" h="86994">
                <a:moveTo>
                  <a:pt x="73423" y="17043"/>
                </a:moveTo>
                <a:lnTo>
                  <a:pt x="52095" y="17043"/>
                </a:lnTo>
                <a:lnTo>
                  <a:pt x="58712" y="20650"/>
                </a:lnTo>
                <a:lnTo>
                  <a:pt x="65189" y="26530"/>
                </a:lnTo>
                <a:lnTo>
                  <a:pt x="73423" y="17043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191317" y="1869313"/>
            <a:ext cx="69850" cy="84455"/>
          </a:xfrm>
          <a:custGeom>
            <a:avLst/>
            <a:gdLst/>
            <a:ahLst/>
            <a:cxnLst/>
            <a:rect l="l" t="t" r="r" b="b"/>
            <a:pathLst>
              <a:path w="69850" h="84455">
                <a:moveTo>
                  <a:pt x="44056" y="17056"/>
                </a:moveTo>
                <a:lnTo>
                  <a:pt x="25565" y="17056"/>
                </a:lnTo>
                <a:lnTo>
                  <a:pt x="25565" y="84048"/>
                </a:lnTo>
                <a:lnTo>
                  <a:pt x="44056" y="84048"/>
                </a:lnTo>
                <a:lnTo>
                  <a:pt x="44056" y="17056"/>
                </a:lnTo>
                <a:close/>
              </a:path>
              <a:path w="69850" h="84455">
                <a:moveTo>
                  <a:pt x="69621" y="0"/>
                </a:moveTo>
                <a:lnTo>
                  <a:pt x="0" y="0"/>
                </a:lnTo>
                <a:lnTo>
                  <a:pt x="0" y="17056"/>
                </a:lnTo>
                <a:lnTo>
                  <a:pt x="69621" y="17056"/>
                </a:lnTo>
                <a:lnTo>
                  <a:pt x="69621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270751" y="1867879"/>
            <a:ext cx="89535" cy="86995"/>
          </a:xfrm>
          <a:custGeom>
            <a:avLst/>
            <a:gdLst/>
            <a:ahLst/>
            <a:cxnLst/>
            <a:rect l="l" t="t" r="r" b="b"/>
            <a:pathLst>
              <a:path w="89534" h="86994">
                <a:moveTo>
                  <a:pt x="44780" y="0"/>
                </a:moveTo>
                <a:lnTo>
                  <a:pt x="3350" y="26590"/>
                </a:lnTo>
                <a:lnTo>
                  <a:pt x="0" y="43700"/>
                </a:lnTo>
                <a:lnTo>
                  <a:pt x="3312" y="60531"/>
                </a:lnTo>
                <a:lnTo>
                  <a:pt x="12544" y="74268"/>
                </a:lnTo>
                <a:lnTo>
                  <a:pt x="26639" y="83525"/>
                </a:lnTo>
                <a:lnTo>
                  <a:pt x="44538" y="86918"/>
                </a:lnTo>
                <a:lnTo>
                  <a:pt x="62471" y="83487"/>
                </a:lnTo>
                <a:lnTo>
                  <a:pt x="76649" y="74147"/>
                </a:lnTo>
                <a:lnTo>
                  <a:pt x="79529" y="69875"/>
                </a:lnTo>
                <a:lnTo>
                  <a:pt x="44780" y="69875"/>
                </a:lnTo>
                <a:lnTo>
                  <a:pt x="34524" y="67774"/>
                </a:lnTo>
                <a:lnTo>
                  <a:pt x="26473" y="62072"/>
                </a:lnTo>
                <a:lnTo>
                  <a:pt x="21212" y="53668"/>
                </a:lnTo>
                <a:lnTo>
                  <a:pt x="19373" y="43700"/>
                </a:lnTo>
                <a:lnTo>
                  <a:pt x="19329" y="43218"/>
                </a:lnTo>
                <a:lnTo>
                  <a:pt x="21175" y="33052"/>
                </a:lnTo>
                <a:lnTo>
                  <a:pt x="26352" y="24730"/>
                </a:lnTo>
                <a:lnTo>
                  <a:pt x="34320" y="19107"/>
                </a:lnTo>
                <a:lnTo>
                  <a:pt x="44538" y="17043"/>
                </a:lnTo>
                <a:lnTo>
                  <a:pt x="79726" y="17043"/>
                </a:lnTo>
                <a:lnTo>
                  <a:pt x="76774" y="12650"/>
                </a:lnTo>
                <a:lnTo>
                  <a:pt x="62680" y="3393"/>
                </a:lnTo>
                <a:lnTo>
                  <a:pt x="44780" y="0"/>
                </a:lnTo>
                <a:close/>
              </a:path>
              <a:path w="89534" h="86994">
                <a:moveTo>
                  <a:pt x="79726" y="17043"/>
                </a:moveTo>
                <a:lnTo>
                  <a:pt x="44538" y="17043"/>
                </a:lnTo>
                <a:lnTo>
                  <a:pt x="54794" y="19145"/>
                </a:lnTo>
                <a:lnTo>
                  <a:pt x="62845" y="24850"/>
                </a:lnTo>
                <a:lnTo>
                  <a:pt x="68106" y="33256"/>
                </a:lnTo>
                <a:lnTo>
                  <a:pt x="69945" y="43218"/>
                </a:lnTo>
                <a:lnTo>
                  <a:pt x="69989" y="43700"/>
                </a:lnTo>
                <a:lnTo>
                  <a:pt x="68143" y="53866"/>
                </a:lnTo>
                <a:lnTo>
                  <a:pt x="62966" y="62188"/>
                </a:lnTo>
                <a:lnTo>
                  <a:pt x="54998" y="67810"/>
                </a:lnTo>
                <a:lnTo>
                  <a:pt x="44780" y="69875"/>
                </a:lnTo>
                <a:lnTo>
                  <a:pt x="79529" y="69875"/>
                </a:lnTo>
                <a:lnTo>
                  <a:pt x="85967" y="60327"/>
                </a:lnTo>
                <a:lnTo>
                  <a:pt x="89271" y="43700"/>
                </a:lnTo>
                <a:lnTo>
                  <a:pt x="89319" y="43218"/>
                </a:lnTo>
                <a:lnTo>
                  <a:pt x="86006" y="26387"/>
                </a:lnTo>
                <a:lnTo>
                  <a:pt x="79726" y="17043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379466" y="1869321"/>
            <a:ext cx="73025" cy="84455"/>
          </a:xfrm>
          <a:custGeom>
            <a:avLst/>
            <a:gdLst/>
            <a:ahLst/>
            <a:cxnLst/>
            <a:rect l="l" t="t" r="r" b="b"/>
            <a:pathLst>
              <a:path w="73025" h="84455">
                <a:moveTo>
                  <a:pt x="38417" y="0"/>
                </a:moveTo>
                <a:lnTo>
                  <a:pt x="0" y="0"/>
                </a:lnTo>
                <a:lnTo>
                  <a:pt x="0" y="84035"/>
                </a:lnTo>
                <a:lnTo>
                  <a:pt x="18491" y="84035"/>
                </a:lnTo>
                <a:lnTo>
                  <a:pt x="18491" y="57150"/>
                </a:lnTo>
                <a:lnTo>
                  <a:pt x="54244" y="57150"/>
                </a:lnTo>
                <a:lnTo>
                  <a:pt x="52108" y="54025"/>
                </a:lnTo>
                <a:lnTo>
                  <a:pt x="59427" y="50191"/>
                </a:lnTo>
                <a:lnTo>
                  <a:pt x="65117" y="44600"/>
                </a:lnTo>
                <a:lnTo>
                  <a:pt x="67004" y="40817"/>
                </a:lnTo>
                <a:lnTo>
                  <a:pt x="18491" y="40817"/>
                </a:lnTo>
                <a:lnTo>
                  <a:pt x="18491" y="16687"/>
                </a:lnTo>
                <a:lnTo>
                  <a:pt x="68921" y="16687"/>
                </a:lnTo>
                <a:lnTo>
                  <a:pt x="67589" y="13208"/>
                </a:lnTo>
                <a:lnTo>
                  <a:pt x="62915" y="8521"/>
                </a:lnTo>
                <a:lnTo>
                  <a:pt x="58261" y="4859"/>
                </a:lnTo>
                <a:lnTo>
                  <a:pt x="52604" y="2189"/>
                </a:lnTo>
                <a:lnTo>
                  <a:pt x="45979" y="554"/>
                </a:lnTo>
                <a:lnTo>
                  <a:pt x="38417" y="0"/>
                </a:lnTo>
                <a:close/>
              </a:path>
              <a:path w="73025" h="84455">
                <a:moveTo>
                  <a:pt x="54244" y="57150"/>
                </a:moveTo>
                <a:lnTo>
                  <a:pt x="33020" y="57150"/>
                </a:lnTo>
                <a:lnTo>
                  <a:pt x="51028" y="84035"/>
                </a:lnTo>
                <a:lnTo>
                  <a:pt x="72631" y="84035"/>
                </a:lnTo>
                <a:lnTo>
                  <a:pt x="54244" y="57150"/>
                </a:lnTo>
                <a:close/>
              </a:path>
              <a:path w="73025" h="84455">
                <a:moveTo>
                  <a:pt x="68921" y="16687"/>
                </a:moveTo>
                <a:lnTo>
                  <a:pt x="45872" y="16687"/>
                </a:lnTo>
                <a:lnTo>
                  <a:pt x="51396" y="20777"/>
                </a:lnTo>
                <a:lnTo>
                  <a:pt x="51396" y="36017"/>
                </a:lnTo>
                <a:lnTo>
                  <a:pt x="46228" y="40817"/>
                </a:lnTo>
                <a:lnTo>
                  <a:pt x="67004" y="40817"/>
                </a:lnTo>
                <a:lnTo>
                  <a:pt x="68804" y="37207"/>
                </a:lnTo>
                <a:lnTo>
                  <a:pt x="70116" y="27965"/>
                </a:lnTo>
                <a:lnTo>
                  <a:pt x="70116" y="19812"/>
                </a:lnTo>
                <a:lnTo>
                  <a:pt x="68921" y="16687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502470" y="1868126"/>
            <a:ext cx="66675" cy="86995"/>
          </a:xfrm>
          <a:custGeom>
            <a:avLst/>
            <a:gdLst/>
            <a:ahLst/>
            <a:cxnLst/>
            <a:rect l="l" t="t" r="r" b="b"/>
            <a:pathLst>
              <a:path w="66675" h="86994">
                <a:moveTo>
                  <a:pt x="10922" y="59905"/>
                </a:moveTo>
                <a:lnTo>
                  <a:pt x="0" y="72986"/>
                </a:lnTo>
                <a:lnTo>
                  <a:pt x="8034" y="78887"/>
                </a:lnTo>
                <a:lnTo>
                  <a:pt x="16835" y="83088"/>
                </a:lnTo>
                <a:lnTo>
                  <a:pt x="26133" y="85600"/>
                </a:lnTo>
                <a:lnTo>
                  <a:pt x="35661" y="86436"/>
                </a:lnTo>
                <a:lnTo>
                  <a:pt x="48127" y="84710"/>
                </a:lnTo>
                <a:lnTo>
                  <a:pt x="57881" y="79663"/>
                </a:lnTo>
                <a:lnTo>
                  <a:pt x="64238" y="71487"/>
                </a:lnTo>
                <a:lnTo>
                  <a:pt x="64521" y="70103"/>
                </a:lnTo>
                <a:lnTo>
                  <a:pt x="36017" y="70103"/>
                </a:lnTo>
                <a:lnTo>
                  <a:pt x="29109" y="69387"/>
                </a:lnTo>
                <a:lnTo>
                  <a:pt x="22707" y="67343"/>
                </a:lnTo>
                <a:lnTo>
                  <a:pt x="16686" y="64130"/>
                </a:lnTo>
                <a:lnTo>
                  <a:pt x="10922" y="59905"/>
                </a:lnTo>
                <a:close/>
              </a:path>
              <a:path w="66675" h="86994">
                <a:moveTo>
                  <a:pt x="32778" y="0"/>
                </a:moveTo>
                <a:lnTo>
                  <a:pt x="20937" y="1811"/>
                </a:lnTo>
                <a:lnTo>
                  <a:pt x="11626" y="6942"/>
                </a:lnTo>
                <a:lnTo>
                  <a:pt x="5536" y="14932"/>
                </a:lnTo>
                <a:lnTo>
                  <a:pt x="3352" y="25323"/>
                </a:lnTo>
                <a:lnTo>
                  <a:pt x="3352" y="25565"/>
                </a:lnTo>
                <a:lnTo>
                  <a:pt x="45262" y="54863"/>
                </a:lnTo>
                <a:lnTo>
                  <a:pt x="48145" y="57264"/>
                </a:lnTo>
                <a:lnTo>
                  <a:pt x="48145" y="67106"/>
                </a:lnTo>
                <a:lnTo>
                  <a:pt x="43586" y="70103"/>
                </a:lnTo>
                <a:lnTo>
                  <a:pt x="64521" y="70103"/>
                </a:lnTo>
                <a:lnTo>
                  <a:pt x="66509" y="60375"/>
                </a:lnTo>
                <a:lnTo>
                  <a:pt x="66467" y="59905"/>
                </a:lnTo>
                <a:lnTo>
                  <a:pt x="64743" y="50643"/>
                </a:lnTo>
                <a:lnTo>
                  <a:pt x="59577" y="43705"/>
                </a:lnTo>
                <a:lnTo>
                  <a:pt x="51213" y="38680"/>
                </a:lnTo>
                <a:lnTo>
                  <a:pt x="39852" y="34924"/>
                </a:lnTo>
                <a:lnTo>
                  <a:pt x="25336" y="31216"/>
                </a:lnTo>
                <a:lnTo>
                  <a:pt x="21729" y="29400"/>
                </a:lnTo>
                <a:lnTo>
                  <a:pt x="21729" y="19557"/>
                </a:lnTo>
                <a:lnTo>
                  <a:pt x="25450" y="16319"/>
                </a:lnTo>
                <a:lnTo>
                  <a:pt x="60093" y="16319"/>
                </a:lnTo>
                <a:lnTo>
                  <a:pt x="63982" y="10680"/>
                </a:lnTo>
                <a:lnTo>
                  <a:pt x="57233" y="6123"/>
                </a:lnTo>
                <a:lnTo>
                  <a:pt x="49776" y="2773"/>
                </a:lnTo>
                <a:lnTo>
                  <a:pt x="41620" y="706"/>
                </a:lnTo>
                <a:lnTo>
                  <a:pt x="32778" y="0"/>
                </a:lnTo>
                <a:close/>
              </a:path>
              <a:path w="66675" h="86994">
                <a:moveTo>
                  <a:pt x="60093" y="16319"/>
                </a:moveTo>
                <a:lnTo>
                  <a:pt x="39611" y="16319"/>
                </a:lnTo>
                <a:lnTo>
                  <a:pt x="46939" y="19443"/>
                </a:lnTo>
                <a:lnTo>
                  <a:pt x="54381" y="24599"/>
                </a:lnTo>
                <a:lnTo>
                  <a:pt x="60093" y="16319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6588038" y="1869320"/>
            <a:ext cx="64135" cy="84455"/>
          </a:xfrm>
          <a:custGeom>
            <a:avLst/>
            <a:gdLst/>
            <a:ahLst/>
            <a:cxnLst/>
            <a:rect l="l" t="t" r="r" b="b"/>
            <a:pathLst>
              <a:path w="64134" h="84455">
                <a:moveTo>
                  <a:pt x="63385" y="0"/>
                </a:moveTo>
                <a:lnTo>
                  <a:pt x="0" y="0"/>
                </a:lnTo>
                <a:lnTo>
                  <a:pt x="0" y="84035"/>
                </a:lnTo>
                <a:lnTo>
                  <a:pt x="63982" y="84035"/>
                </a:lnTo>
                <a:lnTo>
                  <a:pt x="63982" y="67589"/>
                </a:lnTo>
                <a:lnTo>
                  <a:pt x="18376" y="67589"/>
                </a:lnTo>
                <a:lnTo>
                  <a:pt x="18376" y="49936"/>
                </a:lnTo>
                <a:lnTo>
                  <a:pt x="57988" y="49936"/>
                </a:lnTo>
                <a:lnTo>
                  <a:pt x="57988" y="33489"/>
                </a:lnTo>
                <a:lnTo>
                  <a:pt x="18376" y="33489"/>
                </a:lnTo>
                <a:lnTo>
                  <a:pt x="18376" y="16446"/>
                </a:lnTo>
                <a:lnTo>
                  <a:pt x="63385" y="16446"/>
                </a:lnTo>
                <a:lnTo>
                  <a:pt x="63385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6665444" y="1869313"/>
            <a:ext cx="69850" cy="84455"/>
          </a:xfrm>
          <a:custGeom>
            <a:avLst/>
            <a:gdLst/>
            <a:ahLst/>
            <a:cxnLst/>
            <a:rect l="l" t="t" r="r" b="b"/>
            <a:pathLst>
              <a:path w="69850" h="84455">
                <a:moveTo>
                  <a:pt x="44056" y="17056"/>
                </a:moveTo>
                <a:lnTo>
                  <a:pt x="25565" y="17056"/>
                </a:lnTo>
                <a:lnTo>
                  <a:pt x="25565" y="84048"/>
                </a:lnTo>
                <a:lnTo>
                  <a:pt x="44056" y="84048"/>
                </a:lnTo>
                <a:lnTo>
                  <a:pt x="44056" y="17056"/>
                </a:lnTo>
                <a:close/>
              </a:path>
              <a:path w="69850" h="84455">
                <a:moveTo>
                  <a:pt x="69621" y="0"/>
                </a:moveTo>
                <a:lnTo>
                  <a:pt x="0" y="0"/>
                </a:lnTo>
                <a:lnTo>
                  <a:pt x="0" y="17056"/>
                </a:lnTo>
                <a:lnTo>
                  <a:pt x="69621" y="17056"/>
                </a:lnTo>
                <a:lnTo>
                  <a:pt x="69621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635901" y="1004896"/>
            <a:ext cx="443230" cy="569595"/>
          </a:xfrm>
          <a:custGeom>
            <a:avLst/>
            <a:gdLst/>
            <a:ahLst/>
            <a:cxnLst/>
            <a:rect l="l" t="t" r="r" b="b"/>
            <a:pathLst>
              <a:path w="443230" h="569594">
                <a:moveTo>
                  <a:pt x="89916" y="0"/>
                </a:moveTo>
                <a:lnTo>
                  <a:pt x="0" y="0"/>
                </a:lnTo>
                <a:lnTo>
                  <a:pt x="95275" y="568985"/>
                </a:lnTo>
                <a:lnTo>
                  <a:pt x="177393" y="568985"/>
                </a:lnTo>
                <a:lnTo>
                  <a:pt x="215949" y="304698"/>
                </a:lnTo>
                <a:lnTo>
                  <a:pt x="134874" y="304698"/>
                </a:lnTo>
                <a:lnTo>
                  <a:pt x="89916" y="0"/>
                </a:lnTo>
                <a:close/>
              </a:path>
              <a:path w="443230" h="569594">
                <a:moveTo>
                  <a:pt x="303856" y="255943"/>
                </a:moveTo>
                <a:lnTo>
                  <a:pt x="223062" y="255943"/>
                </a:lnTo>
                <a:lnTo>
                  <a:pt x="272008" y="568985"/>
                </a:lnTo>
                <a:lnTo>
                  <a:pt x="353745" y="568985"/>
                </a:lnTo>
                <a:lnTo>
                  <a:pt x="395125" y="304444"/>
                </a:lnTo>
                <a:lnTo>
                  <a:pt x="311010" y="304444"/>
                </a:lnTo>
                <a:lnTo>
                  <a:pt x="303856" y="255943"/>
                </a:lnTo>
                <a:close/>
              </a:path>
              <a:path w="443230" h="569594">
                <a:moveTo>
                  <a:pt x="266103" y="0"/>
                </a:moveTo>
                <a:lnTo>
                  <a:pt x="176199" y="0"/>
                </a:lnTo>
                <a:lnTo>
                  <a:pt x="134874" y="304698"/>
                </a:lnTo>
                <a:lnTo>
                  <a:pt x="215949" y="304698"/>
                </a:lnTo>
                <a:lnTo>
                  <a:pt x="223062" y="255943"/>
                </a:lnTo>
                <a:lnTo>
                  <a:pt x="303856" y="255943"/>
                </a:lnTo>
                <a:lnTo>
                  <a:pt x="266103" y="0"/>
                </a:lnTo>
                <a:close/>
              </a:path>
              <a:path w="443230" h="569594">
                <a:moveTo>
                  <a:pt x="442747" y="0"/>
                </a:moveTo>
                <a:lnTo>
                  <a:pt x="352666" y="0"/>
                </a:lnTo>
                <a:lnTo>
                  <a:pt x="311010" y="304444"/>
                </a:lnTo>
                <a:lnTo>
                  <a:pt x="395125" y="304444"/>
                </a:lnTo>
                <a:lnTo>
                  <a:pt x="442747" y="0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6150842" y="1004897"/>
            <a:ext cx="269875" cy="569595"/>
          </a:xfrm>
          <a:custGeom>
            <a:avLst/>
            <a:gdLst/>
            <a:ahLst/>
            <a:cxnLst/>
            <a:rect l="l" t="t" r="r" b="b"/>
            <a:pathLst>
              <a:path w="269875" h="569594">
                <a:moveTo>
                  <a:pt x="135305" y="0"/>
                </a:moveTo>
                <a:lnTo>
                  <a:pt x="0" y="0"/>
                </a:lnTo>
                <a:lnTo>
                  <a:pt x="0" y="568985"/>
                </a:lnTo>
                <a:lnTo>
                  <a:pt x="85813" y="568985"/>
                </a:lnTo>
                <a:lnTo>
                  <a:pt x="85813" y="354647"/>
                </a:lnTo>
                <a:lnTo>
                  <a:pt x="135305" y="354647"/>
                </a:lnTo>
                <a:lnTo>
                  <a:pt x="187026" y="344655"/>
                </a:lnTo>
                <a:lnTo>
                  <a:pt x="230441" y="314680"/>
                </a:lnTo>
                <a:lnTo>
                  <a:pt x="259902" y="270638"/>
                </a:lnTo>
                <a:lnTo>
                  <a:pt x="260167" y="269735"/>
                </a:lnTo>
                <a:lnTo>
                  <a:pt x="85813" y="269735"/>
                </a:lnTo>
                <a:lnTo>
                  <a:pt x="85813" y="87642"/>
                </a:lnTo>
                <a:lnTo>
                  <a:pt x="262425" y="87642"/>
                </a:lnTo>
                <a:lnTo>
                  <a:pt x="261092" y="82416"/>
                </a:lnTo>
                <a:lnTo>
                  <a:pt x="235203" y="39497"/>
                </a:lnTo>
                <a:lnTo>
                  <a:pt x="191617" y="9875"/>
                </a:lnTo>
                <a:lnTo>
                  <a:pt x="165052" y="2469"/>
                </a:lnTo>
                <a:lnTo>
                  <a:pt x="135305" y="0"/>
                </a:lnTo>
                <a:close/>
              </a:path>
              <a:path w="269875" h="569594">
                <a:moveTo>
                  <a:pt x="262425" y="87642"/>
                </a:moveTo>
                <a:lnTo>
                  <a:pt x="137579" y="87642"/>
                </a:lnTo>
                <a:lnTo>
                  <a:pt x="148151" y="88493"/>
                </a:lnTo>
                <a:lnTo>
                  <a:pt x="157618" y="91044"/>
                </a:lnTo>
                <a:lnTo>
                  <a:pt x="185788" y="126547"/>
                </a:lnTo>
                <a:lnTo>
                  <a:pt x="186626" y="220230"/>
                </a:lnTo>
                <a:lnTo>
                  <a:pt x="185731" y="230081"/>
                </a:lnTo>
                <a:lnTo>
                  <a:pt x="156486" y="266104"/>
                </a:lnTo>
                <a:lnTo>
                  <a:pt x="137579" y="269735"/>
                </a:lnTo>
                <a:lnTo>
                  <a:pt x="260167" y="269735"/>
                </a:lnTo>
                <a:lnTo>
                  <a:pt x="267267" y="245548"/>
                </a:lnTo>
                <a:lnTo>
                  <a:pt x="269722" y="218414"/>
                </a:lnTo>
                <a:lnTo>
                  <a:pt x="269722" y="135775"/>
                </a:lnTo>
                <a:lnTo>
                  <a:pt x="267565" y="107791"/>
                </a:lnTo>
                <a:lnTo>
                  <a:pt x="262425" y="87642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6479581" y="997632"/>
            <a:ext cx="283845" cy="583565"/>
          </a:xfrm>
          <a:custGeom>
            <a:avLst/>
            <a:gdLst/>
            <a:ahLst/>
            <a:cxnLst/>
            <a:rect l="l" t="t" r="r" b="b"/>
            <a:pathLst>
              <a:path w="283844" h="583565">
                <a:moveTo>
                  <a:pt x="81737" y="415950"/>
                </a:moveTo>
                <a:lnTo>
                  <a:pt x="0" y="421855"/>
                </a:lnTo>
                <a:lnTo>
                  <a:pt x="2205" y="443925"/>
                </a:lnTo>
                <a:lnTo>
                  <a:pt x="6080" y="464716"/>
                </a:lnTo>
                <a:lnTo>
                  <a:pt x="18846" y="502462"/>
                </a:lnTo>
                <a:lnTo>
                  <a:pt x="49541" y="546941"/>
                </a:lnTo>
                <a:lnTo>
                  <a:pt x="100136" y="576814"/>
                </a:lnTo>
                <a:lnTo>
                  <a:pt x="146227" y="583056"/>
                </a:lnTo>
                <a:lnTo>
                  <a:pt x="159424" y="582659"/>
                </a:lnTo>
                <a:lnTo>
                  <a:pt x="211895" y="569751"/>
                </a:lnTo>
                <a:lnTo>
                  <a:pt x="252933" y="536282"/>
                </a:lnTo>
                <a:lnTo>
                  <a:pt x="270805" y="504050"/>
                </a:lnTo>
                <a:lnTo>
                  <a:pt x="143497" y="504050"/>
                </a:lnTo>
                <a:lnTo>
                  <a:pt x="133789" y="503395"/>
                </a:lnTo>
                <a:lnTo>
                  <a:pt x="98596" y="475173"/>
                </a:lnTo>
                <a:lnTo>
                  <a:pt x="85431" y="439115"/>
                </a:lnTo>
                <a:lnTo>
                  <a:pt x="81737" y="415950"/>
                </a:lnTo>
                <a:close/>
              </a:path>
              <a:path w="283844" h="583565">
                <a:moveTo>
                  <a:pt x="141223" y="0"/>
                </a:moveTo>
                <a:lnTo>
                  <a:pt x="97412" y="6021"/>
                </a:lnTo>
                <a:lnTo>
                  <a:pt x="61315" y="24091"/>
                </a:lnTo>
                <a:lnTo>
                  <a:pt x="22145" y="73515"/>
                </a:lnTo>
                <a:lnTo>
                  <a:pt x="9093" y="141808"/>
                </a:lnTo>
                <a:lnTo>
                  <a:pt x="10284" y="163001"/>
                </a:lnTo>
                <a:lnTo>
                  <a:pt x="19819" y="202992"/>
                </a:lnTo>
                <a:lnTo>
                  <a:pt x="38579" y="238697"/>
                </a:lnTo>
                <a:lnTo>
                  <a:pt x="68773" y="275744"/>
                </a:lnTo>
                <a:lnTo>
                  <a:pt x="164845" y="368147"/>
                </a:lnTo>
                <a:lnTo>
                  <a:pt x="178949" y="385675"/>
                </a:lnTo>
                <a:lnTo>
                  <a:pt x="189026" y="403261"/>
                </a:lnTo>
                <a:lnTo>
                  <a:pt x="195074" y="420902"/>
                </a:lnTo>
                <a:lnTo>
                  <a:pt x="197091" y="438594"/>
                </a:lnTo>
                <a:lnTo>
                  <a:pt x="196550" y="450158"/>
                </a:lnTo>
                <a:lnTo>
                  <a:pt x="179344" y="488110"/>
                </a:lnTo>
                <a:lnTo>
                  <a:pt x="143497" y="504050"/>
                </a:lnTo>
                <a:lnTo>
                  <a:pt x="270805" y="504050"/>
                </a:lnTo>
                <a:lnTo>
                  <a:pt x="276544" y="489740"/>
                </a:lnTo>
                <a:lnTo>
                  <a:pt x="282224" y="463234"/>
                </a:lnTo>
                <a:lnTo>
                  <a:pt x="283819" y="434568"/>
                </a:lnTo>
                <a:lnTo>
                  <a:pt x="282853" y="422140"/>
                </a:lnTo>
                <a:lnTo>
                  <a:pt x="271106" y="380072"/>
                </a:lnTo>
                <a:lnTo>
                  <a:pt x="248399" y="337793"/>
                </a:lnTo>
                <a:lnTo>
                  <a:pt x="223877" y="306459"/>
                </a:lnTo>
                <a:lnTo>
                  <a:pt x="194249" y="276886"/>
                </a:lnTo>
                <a:lnTo>
                  <a:pt x="157459" y="245557"/>
                </a:lnTo>
                <a:lnTo>
                  <a:pt x="147129" y="236134"/>
                </a:lnTo>
                <a:lnTo>
                  <a:pt x="116539" y="199204"/>
                </a:lnTo>
                <a:lnTo>
                  <a:pt x="99737" y="159475"/>
                </a:lnTo>
                <a:lnTo>
                  <a:pt x="97637" y="139865"/>
                </a:lnTo>
                <a:lnTo>
                  <a:pt x="98261" y="127887"/>
                </a:lnTo>
                <a:lnTo>
                  <a:pt x="114466" y="88945"/>
                </a:lnTo>
                <a:lnTo>
                  <a:pt x="143497" y="77190"/>
                </a:lnTo>
                <a:lnTo>
                  <a:pt x="266713" y="77190"/>
                </a:lnTo>
                <a:lnTo>
                  <a:pt x="260896" y="64935"/>
                </a:lnTo>
                <a:lnTo>
                  <a:pt x="231892" y="29173"/>
                </a:lnTo>
                <a:lnTo>
                  <a:pt x="183800" y="5106"/>
                </a:lnTo>
                <a:lnTo>
                  <a:pt x="163336" y="1276"/>
                </a:lnTo>
                <a:lnTo>
                  <a:pt x="141223" y="0"/>
                </a:lnTo>
                <a:close/>
              </a:path>
              <a:path w="283844" h="583565">
                <a:moveTo>
                  <a:pt x="266713" y="77190"/>
                </a:moveTo>
                <a:lnTo>
                  <a:pt x="143497" y="77190"/>
                </a:lnTo>
                <a:lnTo>
                  <a:pt x="153970" y="78073"/>
                </a:lnTo>
                <a:lnTo>
                  <a:pt x="163137" y="80718"/>
                </a:lnTo>
                <a:lnTo>
                  <a:pt x="190723" y="114660"/>
                </a:lnTo>
                <a:lnTo>
                  <a:pt x="197535" y="145770"/>
                </a:lnTo>
                <a:lnTo>
                  <a:pt x="279730" y="130784"/>
                </a:lnTo>
                <a:lnTo>
                  <a:pt x="277355" y="112703"/>
                </a:lnTo>
                <a:lnTo>
                  <a:pt x="273427" y="95702"/>
                </a:lnTo>
                <a:lnTo>
                  <a:pt x="267943" y="79780"/>
                </a:lnTo>
                <a:lnTo>
                  <a:pt x="266713" y="77190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4708162" y="850900"/>
            <a:ext cx="751840" cy="760730"/>
          </a:xfrm>
          <a:custGeom>
            <a:avLst/>
            <a:gdLst/>
            <a:ahLst/>
            <a:cxnLst/>
            <a:rect l="l" t="t" r="r" b="b"/>
            <a:pathLst>
              <a:path w="751840" h="760730">
                <a:moveTo>
                  <a:pt x="0" y="161975"/>
                </a:moveTo>
                <a:lnTo>
                  <a:pt x="177" y="536295"/>
                </a:lnTo>
                <a:lnTo>
                  <a:pt x="8224" y="613810"/>
                </a:lnTo>
                <a:lnTo>
                  <a:pt x="21566" y="659869"/>
                </a:lnTo>
                <a:lnTo>
                  <a:pt x="43553" y="709145"/>
                </a:lnTo>
                <a:lnTo>
                  <a:pt x="76009" y="760399"/>
                </a:lnTo>
                <a:lnTo>
                  <a:pt x="84600" y="736929"/>
                </a:lnTo>
                <a:lnTo>
                  <a:pt x="94462" y="712816"/>
                </a:lnTo>
                <a:lnTo>
                  <a:pt x="105620" y="687897"/>
                </a:lnTo>
                <a:lnTo>
                  <a:pt x="118097" y="662012"/>
                </a:lnTo>
                <a:lnTo>
                  <a:pt x="103050" y="626772"/>
                </a:lnTo>
                <a:lnTo>
                  <a:pt x="93773" y="593801"/>
                </a:lnTo>
                <a:lnTo>
                  <a:pt x="89140" y="563754"/>
                </a:lnTo>
                <a:lnTo>
                  <a:pt x="88023" y="537286"/>
                </a:lnTo>
                <a:lnTo>
                  <a:pt x="87896" y="245745"/>
                </a:lnTo>
                <a:lnTo>
                  <a:pt x="143427" y="237106"/>
                </a:lnTo>
                <a:lnTo>
                  <a:pt x="196584" y="224019"/>
                </a:lnTo>
                <a:lnTo>
                  <a:pt x="246878" y="206709"/>
                </a:lnTo>
                <a:lnTo>
                  <a:pt x="293817" y="185407"/>
                </a:lnTo>
                <a:lnTo>
                  <a:pt x="333902" y="162090"/>
                </a:lnTo>
                <a:lnTo>
                  <a:pt x="12306" y="162090"/>
                </a:lnTo>
                <a:lnTo>
                  <a:pt x="0" y="161975"/>
                </a:lnTo>
                <a:close/>
              </a:path>
              <a:path w="751840" h="760730">
                <a:moveTo>
                  <a:pt x="555883" y="131737"/>
                </a:moveTo>
                <a:lnTo>
                  <a:pt x="375666" y="131737"/>
                </a:lnTo>
                <a:lnTo>
                  <a:pt x="414426" y="160340"/>
                </a:lnTo>
                <a:lnTo>
                  <a:pt x="457520" y="185407"/>
                </a:lnTo>
                <a:lnTo>
                  <a:pt x="504458" y="206709"/>
                </a:lnTo>
                <a:lnTo>
                  <a:pt x="554750" y="224019"/>
                </a:lnTo>
                <a:lnTo>
                  <a:pt x="607905" y="237106"/>
                </a:lnTo>
                <a:lnTo>
                  <a:pt x="663435" y="245745"/>
                </a:lnTo>
                <a:lnTo>
                  <a:pt x="663295" y="537286"/>
                </a:lnTo>
                <a:lnTo>
                  <a:pt x="662186" y="563754"/>
                </a:lnTo>
                <a:lnTo>
                  <a:pt x="657556" y="593801"/>
                </a:lnTo>
                <a:lnTo>
                  <a:pt x="648281" y="626772"/>
                </a:lnTo>
                <a:lnTo>
                  <a:pt x="633234" y="662012"/>
                </a:lnTo>
                <a:lnTo>
                  <a:pt x="645711" y="687897"/>
                </a:lnTo>
                <a:lnTo>
                  <a:pt x="656869" y="712816"/>
                </a:lnTo>
                <a:lnTo>
                  <a:pt x="666731" y="736929"/>
                </a:lnTo>
                <a:lnTo>
                  <a:pt x="675322" y="760399"/>
                </a:lnTo>
                <a:lnTo>
                  <a:pt x="707773" y="709145"/>
                </a:lnTo>
                <a:lnTo>
                  <a:pt x="729760" y="659869"/>
                </a:lnTo>
                <a:lnTo>
                  <a:pt x="743106" y="613810"/>
                </a:lnTo>
                <a:lnTo>
                  <a:pt x="749634" y="572206"/>
                </a:lnTo>
                <a:lnTo>
                  <a:pt x="751331" y="162090"/>
                </a:lnTo>
                <a:lnTo>
                  <a:pt x="739025" y="162090"/>
                </a:lnTo>
                <a:lnTo>
                  <a:pt x="684836" y="159653"/>
                </a:lnTo>
                <a:lnTo>
                  <a:pt x="632938" y="152562"/>
                </a:lnTo>
                <a:lnTo>
                  <a:pt x="583830" y="141143"/>
                </a:lnTo>
                <a:lnTo>
                  <a:pt x="555883" y="131737"/>
                </a:lnTo>
                <a:close/>
              </a:path>
              <a:path w="751840" h="760730">
                <a:moveTo>
                  <a:pt x="375666" y="0"/>
                </a:moveTo>
                <a:lnTo>
                  <a:pt x="326071" y="58705"/>
                </a:lnTo>
                <a:lnTo>
                  <a:pt x="293103" y="84176"/>
                </a:lnTo>
                <a:lnTo>
                  <a:pt x="255352" y="106623"/>
                </a:lnTo>
                <a:lnTo>
                  <a:pt x="213316" y="125721"/>
                </a:lnTo>
                <a:lnTo>
                  <a:pt x="167496" y="141143"/>
                </a:lnTo>
                <a:lnTo>
                  <a:pt x="118388" y="152562"/>
                </a:lnTo>
                <a:lnTo>
                  <a:pt x="66492" y="159653"/>
                </a:lnTo>
                <a:lnTo>
                  <a:pt x="12306" y="162090"/>
                </a:lnTo>
                <a:lnTo>
                  <a:pt x="333902" y="162090"/>
                </a:lnTo>
                <a:lnTo>
                  <a:pt x="336910" y="160340"/>
                </a:lnTo>
                <a:lnTo>
                  <a:pt x="375666" y="131737"/>
                </a:lnTo>
                <a:lnTo>
                  <a:pt x="555883" y="131737"/>
                </a:lnTo>
                <a:lnTo>
                  <a:pt x="495975" y="106623"/>
                </a:lnTo>
                <a:lnTo>
                  <a:pt x="458225" y="84176"/>
                </a:lnTo>
                <a:lnTo>
                  <a:pt x="425258" y="58705"/>
                </a:lnTo>
                <a:lnTo>
                  <a:pt x="397572" y="30538"/>
                </a:lnTo>
                <a:lnTo>
                  <a:pt x="375666" y="0"/>
                </a:lnTo>
                <a:close/>
              </a:path>
              <a:path w="751840" h="760730">
                <a:moveTo>
                  <a:pt x="751332" y="161975"/>
                </a:moveTo>
                <a:lnTo>
                  <a:pt x="739025" y="162090"/>
                </a:lnTo>
                <a:lnTo>
                  <a:pt x="751331" y="162090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852200" y="1245693"/>
            <a:ext cx="454659" cy="711200"/>
          </a:xfrm>
          <a:custGeom>
            <a:avLst/>
            <a:gdLst/>
            <a:ahLst/>
            <a:cxnLst/>
            <a:rect l="l" t="t" r="r" b="b"/>
            <a:pathLst>
              <a:path w="454659" h="711200">
                <a:moveTo>
                  <a:pt x="227253" y="0"/>
                </a:moveTo>
                <a:lnTo>
                  <a:pt x="148086" y="131183"/>
                </a:lnTo>
                <a:lnTo>
                  <a:pt x="115409" y="185527"/>
                </a:lnTo>
                <a:lnTo>
                  <a:pt x="87137" y="233721"/>
                </a:lnTo>
                <a:lnTo>
                  <a:pt x="63121" y="276774"/>
                </a:lnTo>
                <a:lnTo>
                  <a:pt x="43210" y="315698"/>
                </a:lnTo>
                <a:lnTo>
                  <a:pt x="27255" y="351503"/>
                </a:lnTo>
                <a:lnTo>
                  <a:pt x="6614" y="417802"/>
                </a:lnTo>
                <a:lnTo>
                  <a:pt x="0" y="483755"/>
                </a:lnTo>
                <a:lnTo>
                  <a:pt x="4616" y="529571"/>
                </a:lnTo>
                <a:lnTo>
                  <a:pt x="17857" y="572244"/>
                </a:lnTo>
                <a:lnTo>
                  <a:pt x="38809" y="610861"/>
                </a:lnTo>
                <a:lnTo>
                  <a:pt x="66559" y="644510"/>
                </a:lnTo>
                <a:lnTo>
                  <a:pt x="100191" y="672277"/>
                </a:lnTo>
                <a:lnTo>
                  <a:pt x="138794" y="693247"/>
                </a:lnTo>
                <a:lnTo>
                  <a:pt x="181452" y="706509"/>
                </a:lnTo>
                <a:lnTo>
                  <a:pt x="227253" y="711149"/>
                </a:lnTo>
                <a:lnTo>
                  <a:pt x="273054" y="706509"/>
                </a:lnTo>
                <a:lnTo>
                  <a:pt x="315711" y="693247"/>
                </a:lnTo>
                <a:lnTo>
                  <a:pt x="354311" y="672277"/>
                </a:lnTo>
                <a:lnTo>
                  <a:pt x="387942" y="644510"/>
                </a:lnTo>
                <a:lnTo>
                  <a:pt x="415688" y="610861"/>
                </a:lnTo>
                <a:lnTo>
                  <a:pt x="436638" y="572244"/>
                </a:lnTo>
                <a:lnTo>
                  <a:pt x="449878" y="529571"/>
                </a:lnTo>
                <a:lnTo>
                  <a:pt x="454494" y="483755"/>
                </a:lnTo>
                <a:lnTo>
                  <a:pt x="452866" y="450316"/>
                </a:lnTo>
                <a:lnTo>
                  <a:pt x="439386" y="385201"/>
                </a:lnTo>
                <a:lnTo>
                  <a:pt x="411281" y="315698"/>
                </a:lnTo>
                <a:lnTo>
                  <a:pt x="391370" y="276774"/>
                </a:lnTo>
                <a:lnTo>
                  <a:pt x="367354" y="233721"/>
                </a:lnTo>
                <a:lnTo>
                  <a:pt x="339084" y="185527"/>
                </a:lnTo>
                <a:lnTo>
                  <a:pt x="306410" y="131183"/>
                </a:lnTo>
                <a:lnTo>
                  <a:pt x="227253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églalap 2"/>
          <p:cNvSpPr/>
          <p:nvPr/>
        </p:nvSpPr>
        <p:spPr>
          <a:xfrm>
            <a:off x="584200" y="2860476"/>
            <a:ext cx="15588050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400" dirty="0">
                <a:solidFill>
                  <a:srgbClr val="252161"/>
                </a:solidFill>
                <a:latin typeface="Gotham-Medium"/>
              </a:rPr>
              <a:t>We recommend the usage of WPS for public water distribution companies, who:</a:t>
            </a:r>
            <a:endParaRPr lang="hu-HU" sz="3400" dirty="0">
              <a:solidFill>
                <a:srgbClr val="252161"/>
              </a:solidFill>
              <a:latin typeface="Gotham-Medium"/>
            </a:endParaRPr>
          </a:p>
        </p:txBody>
      </p:sp>
      <p:sp>
        <p:nvSpPr>
          <p:cNvPr id="31" name="Téglalap 30"/>
          <p:cNvSpPr/>
          <p:nvPr/>
        </p:nvSpPr>
        <p:spPr>
          <a:xfrm>
            <a:off x="1413446" y="4253402"/>
            <a:ext cx="115034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u-HU" sz="3200" dirty="0">
                <a:solidFill>
                  <a:srgbClr val="252161"/>
                </a:solidFill>
                <a:latin typeface="Gotham-Medium"/>
              </a:rPr>
              <a:t>W</a:t>
            </a:r>
            <a:r>
              <a:rPr lang="en-GB" sz="3200" dirty="0" err="1" smtClean="0">
                <a:solidFill>
                  <a:srgbClr val="252161"/>
                </a:solidFill>
                <a:latin typeface="Gotham-Medium"/>
              </a:rPr>
              <a:t>ish</a:t>
            </a:r>
            <a:r>
              <a:rPr lang="en-GB" sz="3200" dirty="0" smtClean="0">
                <a:solidFill>
                  <a:srgbClr val="252161"/>
                </a:solidFill>
                <a:latin typeface="Gotham-Medium"/>
              </a:rPr>
              <a:t> </a:t>
            </a:r>
            <a:r>
              <a:rPr lang="en-GB" sz="3200" dirty="0">
                <a:solidFill>
                  <a:srgbClr val="252161"/>
                </a:solidFill>
                <a:latin typeface="Gotham-Medium"/>
              </a:rPr>
              <a:t>to minimize their losses originating from illegal </a:t>
            </a:r>
            <a:r>
              <a:rPr lang="en-GB" sz="3200" dirty="0" smtClean="0">
                <a:solidFill>
                  <a:srgbClr val="252161"/>
                </a:solidFill>
                <a:latin typeface="Gotham-Medium"/>
              </a:rPr>
              <a:t>drainage</a:t>
            </a:r>
            <a:r>
              <a:rPr lang="hu-HU" sz="3200" dirty="0" smtClean="0">
                <a:solidFill>
                  <a:srgbClr val="252161"/>
                </a:solidFill>
                <a:latin typeface="Gotham-Medium"/>
              </a:rPr>
              <a:t>.</a:t>
            </a:r>
            <a:r>
              <a:rPr lang="en-GB" sz="3200" dirty="0" smtClean="0">
                <a:solidFill>
                  <a:srgbClr val="252161"/>
                </a:solidFill>
                <a:latin typeface="Gotham-Medium"/>
              </a:rPr>
              <a:t> </a:t>
            </a:r>
            <a:endParaRPr lang="hu-HU" sz="3200" dirty="0">
              <a:solidFill>
                <a:srgbClr val="252161"/>
              </a:solidFill>
              <a:latin typeface="Gotham-Medium"/>
            </a:endParaRPr>
          </a:p>
        </p:txBody>
      </p:sp>
      <p:sp>
        <p:nvSpPr>
          <p:cNvPr id="33" name="Téglalap 32"/>
          <p:cNvSpPr/>
          <p:nvPr/>
        </p:nvSpPr>
        <p:spPr>
          <a:xfrm>
            <a:off x="1413446" y="5067300"/>
            <a:ext cx="129814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u-HU" sz="3200" dirty="0" smtClean="0">
                <a:solidFill>
                  <a:srgbClr val="252161"/>
                </a:solidFill>
                <a:latin typeface="Gotham-Medium"/>
              </a:rPr>
              <a:t>W</a:t>
            </a:r>
            <a:r>
              <a:rPr lang="en-GB" sz="3200" dirty="0" err="1" smtClean="0">
                <a:solidFill>
                  <a:srgbClr val="252161"/>
                </a:solidFill>
                <a:latin typeface="Gotham-Medium"/>
              </a:rPr>
              <a:t>ish</a:t>
            </a:r>
            <a:r>
              <a:rPr lang="en-GB" sz="3200" dirty="0" smtClean="0">
                <a:solidFill>
                  <a:srgbClr val="252161"/>
                </a:solidFill>
                <a:latin typeface="Gotham-Medium"/>
              </a:rPr>
              <a:t> </a:t>
            </a:r>
            <a:r>
              <a:rPr lang="en-GB" sz="3200" dirty="0">
                <a:solidFill>
                  <a:srgbClr val="252161"/>
                </a:solidFill>
                <a:latin typeface="Gotham-Medium"/>
              </a:rPr>
              <a:t>to increase their revenue by increasing the registered water </a:t>
            </a:r>
            <a:r>
              <a:rPr lang="en-GB" sz="3200" dirty="0" smtClean="0">
                <a:solidFill>
                  <a:srgbClr val="252161"/>
                </a:solidFill>
                <a:latin typeface="Gotham-Medium"/>
              </a:rPr>
              <a:t>use</a:t>
            </a:r>
            <a:r>
              <a:rPr lang="hu-HU" sz="3200" dirty="0">
                <a:solidFill>
                  <a:srgbClr val="252161"/>
                </a:solidFill>
                <a:latin typeface="Gotham-Medium"/>
              </a:rPr>
              <a:t>.</a:t>
            </a:r>
            <a:r>
              <a:rPr lang="en-GB" sz="3200" dirty="0" smtClean="0">
                <a:solidFill>
                  <a:srgbClr val="252161"/>
                </a:solidFill>
                <a:latin typeface="Gotham-Medium"/>
              </a:rPr>
              <a:t> </a:t>
            </a:r>
            <a:endParaRPr lang="hu-HU" sz="3200" dirty="0">
              <a:solidFill>
                <a:srgbClr val="252161"/>
              </a:solidFill>
              <a:latin typeface="Gotham-Medium"/>
            </a:endParaRPr>
          </a:p>
        </p:txBody>
      </p:sp>
      <p:sp>
        <p:nvSpPr>
          <p:cNvPr id="34" name="Téglalap 33"/>
          <p:cNvSpPr/>
          <p:nvPr/>
        </p:nvSpPr>
        <p:spPr>
          <a:xfrm>
            <a:off x="1413446" y="5961498"/>
            <a:ext cx="139384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dirty="0">
                <a:solidFill>
                  <a:srgbClr val="252161"/>
                </a:solidFill>
                <a:latin typeface="Gotham-Medium"/>
              </a:rPr>
              <a:t>W</a:t>
            </a:r>
            <a:r>
              <a:rPr lang="en-GB" sz="3200" dirty="0" err="1" smtClean="0">
                <a:solidFill>
                  <a:srgbClr val="252161"/>
                </a:solidFill>
                <a:latin typeface="Gotham-Medium"/>
              </a:rPr>
              <a:t>ish</a:t>
            </a:r>
            <a:r>
              <a:rPr lang="en-GB" sz="3200" dirty="0" smtClean="0">
                <a:solidFill>
                  <a:srgbClr val="252161"/>
                </a:solidFill>
                <a:latin typeface="Gotham-Medium"/>
              </a:rPr>
              <a:t> </a:t>
            </a:r>
            <a:r>
              <a:rPr lang="en-GB" sz="3200" dirty="0">
                <a:solidFill>
                  <a:srgbClr val="252161"/>
                </a:solidFill>
                <a:latin typeface="Gotham-Medium"/>
              </a:rPr>
              <a:t>to increase their revenue by increasing their drainage revenue as </a:t>
            </a:r>
            <a:r>
              <a:rPr lang="en-GB" sz="3200" dirty="0" smtClean="0">
                <a:solidFill>
                  <a:srgbClr val="252161"/>
                </a:solidFill>
                <a:latin typeface="Gotham-Medium"/>
              </a:rPr>
              <a:t>well</a:t>
            </a:r>
            <a:r>
              <a:rPr lang="hu-HU" sz="3200" dirty="0" smtClean="0">
                <a:solidFill>
                  <a:srgbClr val="252161"/>
                </a:solidFill>
                <a:latin typeface="Gotham-Medium"/>
              </a:rPr>
              <a:t>.</a:t>
            </a:r>
            <a:endParaRPr lang="hu-HU" sz="3200" dirty="0">
              <a:solidFill>
                <a:srgbClr val="252161"/>
              </a:solidFill>
              <a:latin typeface="Gotham-Medium"/>
            </a:endParaRPr>
          </a:p>
        </p:txBody>
      </p:sp>
      <p:sp>
        <p:nvSpPr>
          <p:cNvPr id="35" name="Téglalap 34"/>
          <p:cNvSpPr/>
          <p:nvPr/>
        </p:nvSpPr>
        <p:spPr>
          <a:xfrm>
            <a:off x="1426711" y="6890891"/>
            <a:ext cx="142511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u-HU" sz="3200" dirty="0">
                <a:solidFill>
                  <a:srgbClr val="252161"/>
                </a:solidFill>
                <a:latin typeface="Gotham-Medium"/>
              </a:rPr>
              <a:t>W</a:t>
            </a:r>
            <a:r>
              <a:rPr lang="en-GB" sz="3200" dirty="0" err="1" smtClean="0">
                <a:solidFill>
                  <a:srgbClr val="252161"/>
                </a:solidFill>
                <a:latin typeface="Gotham-Medium"/>
              </a:rPr>
              <a:t>ish</a:t>
            </a:r>
            <a:r>
              <a:rPr lang="en-GB" sz="3200" dirty="0" smtClean="0">
                <a:solidFill>
                  <a:srgbClr val="252161"/>
                </a:solidFill>
                <a:latin typeface="Gotham-Medium"/>
              </a:rPr>
              <a:t> </a:t>
            </a:r>
            <a:r>
              <a:rPr lang="en-GB" sz="3200" dirty="0">
                <a:solidFill>
                  <a:srgbClr val="252161"/>
                </a:solidFill>
                <a:latin typeface="Gotham-Medium"/>
              </a:rPr>
              <a:t>to filter the unauthorized users and to pay a higher degree of attention for controlling </a:t>
            </a:r>
            <a:r>
              <a:rPr lang="en-GB" sz="3200" dirty="0" smtClean="0">
                <a:solidFill>
                  <a:srgbClr val="252161"/>
                </a:solidFill>
                <a:latin typeface="Gotham-Medium"/>
              </a:rPr>
              <a:t>them</a:t>
            </a:r>
            <a:r>
              <a:rPr lang="hu-HU" sz="3200" dirty="0">
                <a:solidFill>
                  <a:srgbClr val="252161"/>
                </a:solidFill>
                <a:latin typeface="Gotham-Medium"/>
              </a:rPr>
              <a:t>.</a:t>
            </a:r>
          </a:p>
        </p:txBody>
      </p:sp>
      <p:sp>
        <p:nvSpPr>
          <p:cNvPr id="36" name="Téglalap 35"/>
          <p:cNvSpPr/>
          <p:nvPr/>
        </p:nvSpPr>
        <p:spPr>
          <a:xfrm>
            <a:off x="1449340" y="8121308"/>
            <a:ext cx="107049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u-HU" sz="3200" dirty="0" smtClean="0">
                <a:solidFill>
                  <a:srgbClr val="252161"/>
                </a:solidFill>
                <a:latin typeface="Gotham-Medium"/>
              </a:rPr>
              <a:t>W</a:t>
            </a:r>
            <a:r>
              <a:rPr lang="en-GB" sz="3200" dirty="0" err="1" smtClean="0">
                <a:solidFill>
                  <a:srgbClr val="252161"/>
                </a:solidFill>
                <a:latin typeface="Gotham-Medium"/>
              </a:rPr>
              <a:t>ish</a:t>
            </a:r>
            <a:r>
              <a:rPr lang="en-GB" sz="3200" dirty="0" smtClean="0">
                <a:solidFill>
                  <a:srgbClr val="252161"/>
                </a:solidFill>
                <a:latin typeface="Gotham-Medium"/>
              </a:rPr>
              <a:t> </a:t>
            </a:r>
            <a:r>
              <a:rPr lang="en-GB" sz="3200" dirty="0">
                <a:solidFill>
                  <a:srgbClr val="252161"/>
                </a:solidFill>
                <a:latin typeface="Gotham-Medium"/>
              </a:rPr>
              <a:t>to reduce and control the wastage of drinking </a:t>
            </a:r>
            <a:r>
              <a:rPr lang="en-GB" sz="3200" dirty="0" smtClean="0">
                <a:solidFill>
                  <a:srgbClr val="252161"/>
                </a:solidFill>
                <a:latin typeface="Gotham-Medium"/>
              </a:rPr>
              <a:t>water</a:t>
            </a:r>
            <a:r>
              <a:rPr lang="hu-HU" sz="3200" dirty="0">
                <a:solidFill>
                  <a:srgbClr val="252161"/>
                </a:solidFill>
                <a:latin typeface="Gotham-Medium"/>
              </a:rPr>
              <a:t>.</a:t>
            </a:r>
            <a:r>
              <a:rPr lang="en-GB" sz="3200" dirty="0" smtClean="0">
                <a:solidFill>
                  <a:srgbClr val="252161"/>
                </a:solidFill>
                <a:latin typeface="Gotham-Medium"/>
              </a:rPr>
              <a:t> </a:t>
            </a:r>
            <a:endParaRPr lang="hu-HU" sz="3200" dirty="0">
              <a:solidFill>
                <a:srgbClr val="252161"/>
              </a:solidFill>
              <a:latin typeface="Gotham-Medium"/>
            </a:endParaRPr>
          </a:p>
        </p:txBody>
      </p:sp>
      <p:sp>
        <p:nvSpPr>
          <p:cNvPr id="37" name="Téglalap 36"/>
          <p:cNvSpPr/>
          <p:nvPr/>
        </p:nvSpPr>
        <p:spPr>
          <a:xfrm>
            <a:off x="1435947" y="8909858"/>
            <a:ext cx="122328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u-HU" sz="3200" dirty="0">
                <a:solidFill>
                  <a:srgbClr val="252161"/>
                </a:solidFill>
                <a:latin typeface="Gotham-Medium"/>
              </a:rPr>
              <a:t>W</a:t>
            </a:r>
            <a:r>
              <a:rPr lang="en-GB" sz="3200" dirty="0" err="1" smtClean="0">
                <a:solidFill>
                  <a:srgbClr val="252161"/>
                </a:solidFill>
                <a:latin typeface="Gotham-Medium"/>
              </a:rPr>
              <a:t>ish</a:t>
            </a:r>
            <a:r>
              <a:rPr lang="en-GB" sz="3200" dirty="0" smtClean="0">
                <a:solidFill>
                  <a:srgbClr val="252161"/>
                </a:solidFill>
                <a:latin typeface="Gotham-Medium"/>
              </a:rPr>
              <a:t> </a:t>
            </a:r>
            <a:r>
              <a:rPr lang="en-GB" sz="3200" dirty="0">
                <a:solidFill>
                  <a:srgbClr val="252161"/>
                </a:solidFill>
                <a:latin typeface="Gotham-Medium"/>
              </a:rPr>
              <a:t>to ease their annual financial losses with additional </a:t>
            </a:r>
            <a:r>
              <a:rPr lang="en-GB" sz="3200" dirty="0" smtClean="0">
                <a:solidFill>
                  <a:srgbClr val="252161"/>
                </a:solidFill>
                <a:latin typeface="Gotham-Medium"/>
              </a:rPr>
              <a:t>revenue</a:t>
            </a:r>
            <a:r>
              <a:rPr lang="hu-HU" sz="3200" dirty="0">
                <a:solidFill>
                  <a:srgbClr val="252161"/>
                </a:solidFill>
                <a:latin typeface="Gotham-Medium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589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34" grpId="0"/>
      <p:bldP spid="35" grpId="0"/>
      <p:bldP spid="36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6600" y="647505"/>
            <a:ext cx="12450793" cy="1077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385"/>
              </a:lnSpc>
            </a:pPr>
            <a:r>
              <a:rPr lang="hu-HU" dirty="0" err="1" smtClean="0">
                <a:latin typeface="Gotham Medium"/>
              </a:rPr>
              <a:t>Why</a:t>
            </a:r>
            <a:r>
              <a:rPr lang="hu-HU" dirty="0" smtClean="0">
                <a:latin typeface="Gotham Medium"/>
              </a:rPr>
              <a:t> is WPS </a:t>
            </a:r>
            <a:r>
              <a:rPr lang="hu-HU" dirty="0" err="1" smtClean="0">
                <a:latin typeface="Gotham Medium"/>
              </a:rPr>
              <a:t>better</a:t>
            </a:r>
            <a:r>
              <a:rPr lang="hu-HU" dirty="0" smtClean="0">
                <a:latin typeface="Gotham Medium"/>
              </a:rPr>
              <a:t>?</a:t>
            </a:r>
            <a:endParaRPr sz="2900" dirty="0">
              <a:latin typeface="Gotham Medium"/>
              <a:cs typeface="Gotham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727626" y="1725073"/>
            <a:ext cx="127635" cy="85090"/>
          </a:xfrm>
          <a:custGeom>
            <a:avLst/>
            <a:gdLst/>
            <a:ahLst/>
            <a:cxnLst/>
            <a:rect l="l" t="t" r="r" b="b"/>
            <a:pathLst>
              <a:path w="127634" h="85089">
                <a:moveTo>
                  <a:pt x="19812" y="241"/>
                </a:moveTo>
                <a:lnTo>
                  <a:pt x="0" y="241"/>
                </a:lnTo>
                <a:lnTo>
                  <a:pt x="28689" y="84886"/>
                </a:lnTo>
                <a:lnTo>
                  <a:pt x="44780" y="84886"/>
                </a:lnTo>
                <a:lnTo>
                  <a:pt x="54350" y="57150"/>
                </a:lnTo>
                <a:lnTo>
                  <a:pt x="37223" y="57150"/>
                </a:lnTo>
                <a:lnTo>
                  <a:pt x="19812" y="241"/>
                </a:lnTo>
                <a:close/>
              </a:path>
              <a:path w="127634" h="85089">
                <a:moveTo>
                  <a:pt x="81779" y="29895"/>
                </a:moveTo>
                <a:lnTo>
                  <a:pt x="63753" y="29895"/>
                </a:lnTo>
                <a:lnTo>
                  <a:pt x="82715" y="84886"/>
                </a:lnTo>
                <a:lnTo>
                  <a:pt x="98806" y="84886"/>
                </a:lnTo>
                <a:lnTo>
                  <a:pt x="108206" y="57150"/>
                </a:lnTo>
                <a:lnTo>
                  <a:pt x="90766" y="57150"/>
                </a:lnTo>
                <a:lnTo>
                  <a:pt x="81779" y="29895"/>
                </a:lnTo>
                <a:close/>
              </a:path>
              <a:path w="127634" h="85089">
                <a:moveTo>
                  <a:pt x="71920" y="0"/>
                </a:moveTo>
                <a:lnTo>
                  <a:pt x="56070" y="0"/>
                </a:lnTo>
                <a:lnTo>
                  <a:pt x="37223" y="57150"/>
                </a:lnTo>
                <a:lnTo>
                  <a:pt x="54350" y="57150"/>
                </a:lnTo>
                <a:lnTo>
                  <a:pt x="63753" y="29895"/>
                </a:lnTo>
                <a:lnTo>
                  <a:pt x="81779" y="29895"/>
                </a:lnTo>
                <a:lnTo>
                  <a:pt x="71920" y="0"/>
                </a:lnTo>
                <a:close/>
              </a:path>
              <a:path w="127634" h="85089">
                <a:moveTo>
                  <a:pt x="127495" y="241"/>
                </a:moveTo>
                <a:lnTo>
                  <a:pt x="108178" y="241"/>
                </a:lnTo>
                <a:lnTo>
                  <a:pt x="90766" y="57150"/>
                </a:lnTo>
                <a:lnTo>
                  <a:pt x="108206" y="57150"/>
                </a:lnTo>
                <a:lnTo>
                  <a:pt x="127495" y="241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853747" y="1724723"/>
            <a:ext cx="89535" cy="85090"/>
          </a:xfrm>
          <a:custGeom>
            <a:avLst/>
            <a:gdLst/>
            <a:ahLst/>
            <a:cxnLst/>
            <a:rect l="l" t="t" r="r" b="b"/>
            <a:pathLst>
              <a:path w="89534" h="85089">
                <a:moveTo>
                  <a:pt x="53073" y="0"/>
                </a:moveTo>
                <a:lnTo>
                  <a:pt x="36029" y="0"/>
                </a:lnTo>
                <a:lnTo>
                  <a:pt x="0" y="84632"/>
                </a:lnTo>
                <a:lnTo>
                  <a:pt x="18859" y="84632"/>
                </a:lnTo>
                <a:lnTo>
                  <a:pt x="26542" y="65786"/>
                </a:lnTo>
                <a:lnTo>
                  <a:pt x="81069" y="65786"/>
                </a:lnTo>
                <a:lnTo>
                  <a:pt x="74119" y="49453"/>
                </a:lnTo>
                <a:lnTo>
                  <a:pt x="33146" y="49453"/>
                </a:lnTo>
                <a:lnTo>
                  <a:pt x="44310" y="22199"/>
                </a:lnTo>
                <a:lnTo>
                  <a:pt x="62520" y="22199"/>
                </a:lnTo>
                <a:lnTo>
                  <a:pt x="53073" y="0"/>
                </a:lnTo>
                <a:close/>
              </a:path>
              <a:path w="89534" h="85089">
                <a:moveTo>
                  <a:pt x="81069" y="65786"/>
                </a:moveTo>
                <a:lnTo>
                  <a:pt x="62077" y="65786"/>
                </a:lnTo>
                <a:lnTo>
                  <a:pt x="69761" y="84632"/>
                </a:lnTo>
                <a:lnTo>
                  <a:pt x="89090" y="84632"/>
                </a:lnTo>
                <a:lnTo>
                  <a:pt x="81069" y="65786"/>
                </a:lnTo>
                <a:close/>
              </a:path>
              <a:path w="89534" h="85089">
                <a:moveTo>
                  <a:pt x="62520" y="22199"/>
                </a:moveTo>
                <a:lnTo>
                  <a:pt x="44310" y="22199"/>
                </a:lnTo>
                <a:lnTo>
                  <a:pt x="55473" y="49453"/>
                </a:lnTo>
                <a:lnTo>
                  <a:pt x="74119" y="49453"/>
                </a:lnTo>
                <a:lnTo>
                  <a:pt x="62520" y="22199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941957" y="1725306"/>
            <a:ext cx="69850" cy="84455"/>
          </a:xfrm>
          <a:custGeom>
            <a:avLst/>
            <a:gdLst/>
            <a:ahLst/>
            <a:cxnLst/>
            <a:rect l="l" t="t" r="r" b="b"/>
            <a:pathLst>
              <a:path w="69850" h="84455">
                <a:moveTo>
                  <a:pt x="44056" y="17056"/>
                </a:moveTo>
                <a:lnTo>
                  <a:pt x="25565" y="17056"/>
                </a:lnTo>
                <a:lnTo>
                  <a:pt x="25565" y="84048"/>
                </a:lnTo>
                <a:lnTo>
                  <a:pt x="44056" y="84048"/>
                </a:lnTo>
                <a:lnTo>
                  <a:pt x="44056" y="17056"/>
                </a:lnTo>
                <a:close/>
              </a:path>
              <a:path w="69850" h="84455">
                <a:moveTo>
                  <a:pt x="69621" y="0"/>
                </a:moveTo>
                <a:lnTo>
                  <a:pt x="0" y="0"/>
                </a:lnTo>
                <a:lnTo>
                  <a:pt x="0" y="17056"/>
                </a:lnTo>
                <a:lnTo>
                  <a:pt x="69621" y="17056"/>
                </a:lnTo>
                <a:lnTo>
                  <a:pt x="69621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028703" y="1725315"/>
            <a:ext cx="64135" cy="84455"/>
          </a:xfrm>
          <a:custGeom>
            <a:avLst/>
            <a:gdLst/>
            <a:ahLst/>
            <a:cxnLst/>
            <a:rect l="l" t="t" r="r" b="b"/>
            <a:pathLst>
              <a:path w="64134" h="84455">
                <a:moveTo>
                  <a:pt x="63385" y="0"/>
                </a:moveTo>
                <a:lnTo>
                  <a:pt x="0" y="0"/>
                </a:lnTo>
                <a:lnTo>
                  <a:pt x="0" y="84035"/>
                </a:lnTo>
                <a:lnTo>
                  <a:pt x="63982" y="84035"/>
                </a:lnTo>
                <a:lnTo>
                  <a:pt x="63982" y="67589"/>
                </a:lnTo>
                <a:lnTo>
                  <a:pt x="18376" y="67589"/>
                </a:lnTo>
                <a:lnTo>
                  <a:pt x="18376" y="49936"/>
                </a:lnTo>
                <a:lnTo>
                  <a:pt x="57988" y="49936"/>
                </a:lnTo>
                <a:lnTo>
                  <a:pt x="57988" y="33489"/>
                </a:lnTo>
                <a:lnTo>
                  <a:pt x="18376" y="33489"/>
                </a:lnTo>
                <a:lnTo>
                  <a:pt x="18376" y="16446"/>
                </a:lnTo>
                <a:lnTo>
                  <a:pt x="63385" y="16446"/>
                </a:lnTo>
                <a:lnTo>
                  <a:pt x="63385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112097" y="1725316"/>
            <a:ext cx="73025" cy="84455"/>
          </a:xfrm>
          <a:custGeom>
            <a:avLst/>
            <a:gdLst/>
            <a:ahLst/>
            <a:cxnLst/>
            <a:rect l="l" t="t" r="r" b="b"/>
            <a:pathLst>
              <a:path w="73025" h="84455">
                <a:moveTo>
                  <a:pt x="38417" y="0"/>
                </a:moveTo>
                <a:lnTo>
                  <a:pt x="0" y="0"/>
                </a:lnTo>
                <a:lnTo>
                  <a:pt x="0" y="84035"/>
                </a:lnTo>
                <a:lnTo>
                  <a:pt x="18491" y="84035"/>
                </a:lnTo>
                <a:lnTo>
                  <a:pt x="18491" y="57150"/>
                </a:lnTo>
                <a:lnTo>
                  <a:pt x="54244" y="57150"/>
                </a:lnTo>
                <a:lnTo>
                  <a:pt x="52108" y="54025"/>
                </a:lnTo>
                <a:lnTo>
                  <a:pt x="59427" y="50191"/>
                </a:lnTo>
                <a:lnTo>
                  <a:pt x="65117" y="44600"/>
                </a:lnTo>
                <a:lnTo>
                  <a:pt x="67004" y="40817"/>
                </a:lnTo>
                <a:lnTo>
                  <a:pt x="18491" y="40817"/>
                </a:lnTo>
                <a:lnTo>
                  <a:pt x="18491" y="16687"/>
                </a:lnTo>
                <a:lnTo>
                  <a:pt x="68927" y="16687"/>
                </a:lnTo>
                <a:lnTo>
                  <a:pt x="67602" y="13208"/>
                </a:lnTo>
                <a:lnTo>
                  <a:pt x="62915" y="8521"/>
                </a:lnTo>
                <a:lnTo>
                  <a:pt x="58261" y="4859"/>
                </a:lnTo>
                <a:lnTo>
                  <a:pt x="52604" y="2189"/>
                </a:lnTo>
                <a:lnTo>
                  <a:pt x="45979" y="554"/>
                </a:lnTo>
                <a:lnTo>
                  <a:pt x="38417" y="0"/>
                </a:lnTo>
                <a:close/>
              </a:path>
              <a:path w="73025" h="84455">
                <a:moveTo>
                  <a:pt x="54244" y="57150"/>
                </a:moveTo>
                <a:lnTo>
                  <a:pt x="33020" y="57150"/>
                </a:lnTo>
                <a:lnTo>
                  <a:pt x="51028" y="84035"/>
                </a:lnTo>
                <a:lnTo>
                  <a:pt x="72631" y="84035"/>
                </a:lnTo>
                <a:lnTo>
                  <a:pt x="54244" y="57150"/>
                </a:lnTo>
                <a:close/>
              </a:path>
              <a:path w="73025" h="84455">
                <a:moveTo>
                  <a:pt x="68927" y="16687"/>
                </a:moveTo>
                <a:lnTo>
                  <a:pt x="45872" y="16687"/>
                </a:lnTo>
                <a:lnTo>
                  <a:pt x="51396" y="20777"/>
                </a:lnTo>
                <a:lnTo>
                  <a:pt x="51396" y="36017"/>
                </a:lnTo>
                <a:lnTo>
                  <a:pt x="46228" y="40817"/>
                </a:lnTo>
                <a:lnTo>
                  <a:pt x="67004" y="40817"/>
                </a:lnTo>
                <a:lnTo>
                  <a:pt x="68804" y="37207"/>
                </a:lnTo>
                <a:lnTo>
                  <a:pt x="70116" y="27965"/>
                </a:lnTo>
                <a:lnTo>
                  <a:pt x="70116" y="19812"/>
                </a:lnTo>
                <a:lnTo>
                  <a:pt x="68927" y="16687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240870" y="1725315"/>
            <a:ext cx="84455" cy="84455"/>
          </a:xfrm>
          <a:custGeom>
            <a:avLst/>
            <a:gdLst/>
            <a:ahLst/>
            <a:cxnLst/>
            <a:rect l="l" t="t" r="r" b="b"/>
            <a:pathLst>
              <a:path w="84455" h="84455">
                <a:moveTo>
                  <a:pt x="19926" y="0"/>
                </a:moveTo>
                <a:lnTo>
                  <a:pt x="0" y="0"/>
                </a:lnTo>
                <a:lnTo>
                  <a:pt x="0" y="84035"/>
                </a:lnTo>
                <a:lnTo>
                  <a:pt x="18122" y="84035"/>
                </a:lnTo>
                <a:lnTo>
                  <a:pt x="18122" y="29540"/>
                </a:lnTo>
                <a:lnTo>
                  <a:pt x="38296" y="29540"/>
                </a:lnTo>
                <a:lnTo>
                  <a:pt x="19926" y="0"/>
                </a:lnTo>
                <a:close/>
              </a:path>
              <a:path w="84455" h="84455">
                <a:moveTo>
                  <a:pt x="84035" y="29171"/>
                </a:moveTo>
                <a:lnTo>
                  <a:pt x="65671" y="29171"/>
                </a:lnTo>
                <a:lnTo>
                  <a:pt x="65671" y="84035"/>
                </a:lnTo>
                <a:lnTo>
                  <a:pt x="84035" y="84035"/>
                </a:lnTo>
                <a:lnTo>
                  <a:pt x="84035" y="29171"/>
                </a:lnTo>
                <a:close/>
              </a:path>
              <a:path w="84455" h="84455">
                <a:moveTo>
                  <a:pt x="38296" y="29540"/>
                </a:moveTo>
                <a:lnTo>
                  <a:pt x="18122" y="29540"/>
                </a:lnTo>
                <a:lnTo>
                  <a:pt x="41541" y="65074"/>
                </a:lnTo>
                <a:lnTo>
                  <a:pt x="42024" y="65074"/>
                </a:lnTo>
                <a:lnTo>
                  <a:pt x="61480" y="35534"/>
                </a:lnTo>
                <a:lnTo>
                  <a:pt x="42024" y="35534"/>
                </a:lnTo>
                <a:lnTo>
                  <a:pt x="38296" y="29540"/>
                </a:lnTo>
                <a:close/>
              </a:path>
              <a:path w="84455" h="84455">
                <a:moveTo>
                  <a:pt x="84035" y="0"/>
                </a:moveTo>
                <a:lnTo>
                  <a:pt x="64109" y="0"/>
                </a:lnTo>
                <a:lnTo>
                  <a:pt x="42024" y="35534"/>
                </a:lnTo>
                <a:lnTo>
                  <a:pt x="61480" y="35534"/>
                </a:lnTo>
                <a:lnTo>
                  <a:pt x="65671" y="29171"/>
                </a:lnTo>
                <a:lnTo>
                  <a:pt x="84035" y="29171"/>
                </a:lnTo>
                <a:lnTo>
                  <a:pt x="84035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348034" y="1725315"/>
            <a:ext cx="64135" cy="84455"/>
          </a:xfrm>
          <a:custGeom>
            <a:avLst/>
            <a:gdLst/>
            <a:ahLst/>
            <a:cxnLst/>
            <a:rect l="l" t="t" r="r" b="b"/>
            <a:pathLst>
              <a:path w="64134" h="84455">
                <a:moveTo>
                  <a:pt x="63385" y="0"/>
                </a:moveTo>
                <a:lnTo>
                  <a:pt x="0" y="0"/>
                </a:lnTo>
                <a:lnTo>
                  <a:pt x="0" y="84035"/>
                </a:lnTo>
                <a:lnTo>
                  <a:pt x="63982" y="84035"/>
                </a:lnTo>
                <a:lnTo>
                  <a:pt x="63982" y="67589"/>
                </a:lnTo>
                <a:lnTo>
                  <a:pt x="18376" y="67589"/>
                </a:lnTo>
                <a:lnTo>
                  <a:pt x="18376" y="49936"/>
                </a:lnTo>
                <a:lnTo>
                  <a:pt x="57988" y="49936"/>
                </a:lnTo>
                <a:lnTo>
                  <a:pt x="57988" y="33489"/>
                </a:lnTo>
                <a:lnTo>
                  <a:pt x="18376" y="33489"/>
                </a:lnTo>
                <a:lnTo>
                  <a:pt x="18376" y="16446"/>
                </a:lnTo>
                <a:lnTo>
                  <a:pt x="63385" y="16446"/>
                </a:lnTo>
                <a:lnTo>
                  <a:pt x="63385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425437" y="1725306"/>
            <a:ext cx="69850" cy="84455"/>
          </a:xfrm>
          <a:custGeom>
            <a:avLst/>
            <a:gdLst/>
            <a:ahLst/>
            <a:cxnLst/>
            <a:rect l="l" t="t" r="r" b="b"/>
            <a:pathLst>
              <a:path w="69850" h="84455">
                <a:moveTo>
                  <a:pt x="44056" y="17056"/>
                </a:moveTo>
                <a:lnTo>
                  <a:pt x="25565" y="17056"/>
                </a:lnTo>
                <a:lnTo>
                  <a:pt x="25565" y="84048"/>
                </a:lnTo>
                <a:lnTo>
                  <a:pt x="44056" y="84048"/>
                </a:lnTo>
                <a:lnTo>
                  <a:pt x="44056" y="17056"/>
                </a:lnTo>
                <a:close/>
              </a:path>
              <a:path w="69850" h="84455">
                <a:moveTo>
                  <a:pt x="69621" y="0"/>
                </a:moveTo>
                <a:lnTo>
                  <a:pt x="0" y="0"/>
                </a:lnTo>
                <a:lnTo>
                  <a:pt x="0" y="17056"/>
                </a:lnTo>
                <a:lnTo>
                  <a:pt x="69621" y="17056"/>
                </a:lnTo>
                <a:lnTo>
                  <a:pt x="69621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512185" y="1725315"/>
            <a:ext cx="64135" cy="84455"/>
          </a:xfrm>
          <a:custGeom>
            <a:avLst/>
            <a:gdLst/>
            <a:ahLst/>
            <a:cxnLst/>
            <a:rect l="l" t="t" r="r" b="b"/>
            <a:pathLst>
              <a:path w="64134" h="84455">
                <a:moveTo>
                  <a:pt x="63385" y="0"/>
                </a:moveTo>
                <a:lnTo>
                  <a:pt x="0" y="0"/>
                </a:lnTo>
                <a:lnTo>
                  <a:pt x="0" y="84035"/>
                </a:lnTo>
                <a:lnTo>
                  <a:pt x="63982" y="84035"/>
                </a:lnTo>
                <a:lnTo>
                  <a:pt x="63982" y="67589"/>
                </a:lnTo>
                <a:lnTo>
                  <a:pt x="18376" y="67589"/>
                </a:lnTo>
                <a:lnTo>
                  <a:pt x="18376" y="49936"/>
                </a:lnTo>
                <a:lnTo>
                  <a:pt x="57988" y="49936"/>
                </a:lnTo>
                <a:lnTo>
                  <a:pt x="57988" y="33489"/>
                </a:lnTo>
                <a:lnTo>
                  <a:pt x="18376" y="33489"/>
                </a:lnTo>
                <a:lnTo>
                  <a:pt x="18376" y="16446"/>
                </a:lnTo>
                <a:lnTo>
                  <a:pt x="63385" y="16446"/>
                </a:lnTo>
                <a:lnTo>
                  <a:pt x="63385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595580" y="1725316"/>
            <a:ext cx="73025" cy="84455"/>
          </a:xfrm>
          <a:custGeom>
            <a:avLst/>
            <a:gdLst/>
            <a:ahLst/>
            <a:cxnLst/>
            <a:rect l="l" t="t" r="r" b="b"/>
            <a:pathLst>
              <a:path w="73025" h="84455">
                <a:moveTo>
                  <a:pt x="38417" y="0"/>
                </a:moveTo>
                <a:lnTo>
                  <a:pt x="0" y="0"/>
                </a:lnTo>
                <a:lnTo>
                  <a:pt x="0" y="84035"/>
                </a:lnTo>
                <a:lnTo>
                  <a:pt x="18491" y="84035"/>
                </a:lnTo>
                <a:lnTo>
                  <a:pt x="18491" y="57150"/>
                </a:lnTo>
                <a:lnTo>
                  <a:pt x="54244" y="57150"/>
                </a:lnTo>
                <a:lnTo>
                  <a:pt x="52108" y="54025"/>
                </a:lnTo>
                <a:lnTo>
                  <a:pt x="59427" y="50191"/>
                </a:lnTo>
                <a:lnTo>
                  <a:pt x="65117" y="44600"/>
                </a:lnTo>
                <a:lnTo>
                  <a:pt x="67004" y="40817"/>
                </a:lnTo>
                <a:lnTo>
                  <a:pt x="18491" y="40817"/>
                </a:lnTo>
                <a:lnTo>
                  <a:pt x="18491" y="16687"/>
                </a:lnTo>
                <a:lnTo>
                  <a:pt x="68921" y="16687"/>
                </a:lnTo>
                <a:lnTo>
                  <a:pt x="67589" y="13208"/>
                </a:lnTo>
                <a:lnTo>
                  <a:pt x="62915" y="8521"/>
                </a:lnTo>
                <a:lnTo>
                  <a:pt x="58261" y="4859"/>
                </a:lnTo>
                <a:lnTo>
                  <a:pt x="52604" y="2189"/>
                </a:lnTo>
                <a:lnTo>
                  <a:pt x="45979" y="554"/>
                </a:lnTo>
                <a:lnTo>
                  <a:pt x="38417" y="0"/>
                </a:lnTo>
                <a:close/>
              </a:path>
              <a:path w="73025" h="84455">
                <a:moveTo>
                  <a:pt x="54244" y="57150"/>
                </a:moveTo>
                <a:lnTo>
                  <a:pt x="33020" y="57150"/>
                </a:lnTo>
                <a:lnTo>
                  <a:pt x="51028" y="84035"/>
                </a:lnTo>
                <a:lnTo>
                  <a:pt x="72631" y="84035"/>
                </a:lnTo>
                <a:lnTo>
                  <a:pt x="54244" y="57150"/>
                </a:lnTo>
                <a:close/>
              </a:path>
              <a:path w="73025" h="84455">
                <a:moveTo>
                  <a:pt x="68921" y="16687"/>
                </a:moveTo>
                <a:lnTo>
                  <a:pt x="45872" y="16687"/>
                </a:lnTo>
                <a:lnTo>
                  <a:pt x="51396" y="20777"/>
                </a:lnTo>
                <a:lnTo>
                  <a:pt x="51396" y="36017"/>
                </a:lnTo>
                <a:lnTo>
                  <a:pt x="46228" y="40817"/>
                </a:lnTo>
                <a:lnTo>
                  <a:pt x="67004" y="40817"/>
                </a:lnTo>
                <a:lnTo>
                  <a:pt x="68804" y="37207"/>
                </a:lnTo>
                <a:lnTo>
                  <a:pt x="70116" y="27965"/>
                </a:lnTo>
                <a:lnTo>
                  <a:pt x="70116" y="19812"/>
                </a:lnTo>
                <a:lnTo>
                  <a:pt x="68921" y="16687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667268" y="1869320"/>
            <a:ext cx="66675" cy="84455"/>
          </a:xfrm>
          <a:custGeom>
            <a:avLst/>
            <a:gdLst/>
            <a:ahLst/>
            <a:cxnLst/>
            <a:rect l="l" t="t" r="r" b="b"/>
            <a:pathLst>
              <a:path w="66675" h="84455">
                <a:moveTo>
                  <a:pt x="34328" y="0"/>
                </a:moveTo>
                <a:lnTo>
                  <a:pt x="0" y="0"/>
                </a:lnTo>
                <a:lnTo>
                  <a:pt x="0" y="84035"/>
                </a:lnTo>
                <a:lnTo>
                  <a:pt x="18491" y="84035"/>
                </a:lnTo>
                <a:lnTo>
                  <a:pt x="18491" y="58826"/>
                </a:lnTo>
                <a:lnTo>
                  <a:pt x="32537" y="58826"/>
                </a:lnTo>
                <a:lnTo>
                  <a:pt x="45796" y="56946"/>
                </a:lnTo>
                <a:lnTo>
                  <a:pt x="56591" y="51354"/>
                </a:lnTo>
                <a:lnTo>
                  <a:pt x="63644" y="42379"/>
                </a:lnTo>
                <a:lnTo>
                  <a:pt x="18491" y="42379"/>
                </a:lnTo>
                <a:lnTo>
                  <a:pt x="18491" y="16687"/>
                </a:lnTo>
                <a:lnTo>
                  <a:pt x="63895" y="16687"/>
                </a:lnTo>
                <a:lnTo>
                  <a:pt x="57938" y="8089"/>
                </a:lnTo>
                <a:lnTo>
                  <a:pt x="47816" y="2125"/>
                </a:lnTo>
                <a:lnTo>
                  <a:pt x="34328" y="0"/>
                </a:lnTo>
                <a:close/>
              </a:path>
              <a:path w="66675" h="84455">
                <a:moveTo>
                  <a:pt x="63895" y="16687"/>
                </a:moveTo>
                <a:lnTo>
                  <a:pt x="42011" y="16687"/>
                </a:lnTo>
                <a:lnTo>
                  <a:pt x="47777" y="21132"/>
                </a:lnTo>
                <a:lnTo>
                  <a:pt x="47777" y="36855"/>
                </a:lnTo>
                <a:lnTo>
                  <a:pt x="42379" y="42379"/>
                </a:lnTo>
                <a:lnTo>
                  <a:pt x="63644" y="42379"/>
                </a:lnTo>
                <a:lnTo>
                  <a:pt x="63852" y="42115"/>
                </a:lnTo>
                <a:lnTo>
                  <a:pt x="66509" y="29298"/>
                </a:lnTo>
                <a:lnTo>
                  <a:pt x="66509" y="29057"/>
                </a:lnTo>
                <a:lnTo>
                  <a:pt x="64301" y="17273"/>
                </a:lnTo>
                <a:lnTo>
                  <a:pt x="63895" y="16687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750424" y="1869321"/>
            <a:ext cx="73025" cy="84455"/>
          </a:xfrm>
          <a:custGeom>
            <a:avLst/>
            <a:gdLst/>
            <a:ahLst/>
            <a:cxnLst/>
            <a:rect l="l" t="t" r="r" b="b"/>
            <a:pathLst>
              <a:path w="73025" h="84455">
                <a:moveTo>
                  <a:pt x="38417" y="0"/>
                </a:moveTo>
                <a:lnTo>
                  <a:pt x="0" y="0"/>
                </a:lnTo>
                <a:lnTo>
                  <a:pt x="0" y="84035"/>
                </a:lnTo>
                <a:lnTo>
                  <a:pt x="18491" y="84035"/>
                </a:lnTo>
                <a:lnTo>
                  <a:pt x="18491" y="57150"/>
                </a:lnTo>
                <a:lnTo>
                  <a:pt x="54244" y="57150"/>
                </a:lnTo>
                <a:lnTo>
                  <a:pt x="52108" y="54025"/>
                </a:lnTo>
                <a:lnTo>
                  <a:pt x="59427" y="50191"/>
                </a:lnTo>
                <a:lnTo>
                  <a:pt x="65117" y="44600"/>
                </a:lnTo>
                <a:lnTo>
                  <a:pt x="67004" y="40817"/>
                </a:lnTo>
                <a:lnTo>
                  <a:pt x="18491" y="40817"/>
                </a:lnTo>
                <a:lnTo>
                  <a:pt x="18491" y="16687"/>
                </a:lnTo>
                <a:lnTo>
                  <a:pt x="68927" y="16687"/>
                </a:lnTo>
                <a:lnTo>
                  <a:pt x="67602" y="13208"/>
                </a:lnTo>
                <a:lnTo>
                  <a:pt x="62915" y="8521"/>
                </a:lnTo>
                <a:lnTo>
                  <a:pt x="58261" y="4859"/>
                </a:lnTo>
                <a:lnTo>
                  <a:pt x="52604" y="2189"/>
                </a:lnTo>
                <a:lnTo>
                  <a:pt x="45979" y="554"/>
                </a:lnTo>
                <a:lnTo>
                  <a:pt x="38417" y="0"/>
                </a:lnTo>
                <a:close/>
              </a:path>
              <a:path w="73025" h="84455">
                <a:moveTo>
                  <a:pt x="54244" y="57150"/>
                </a:moveTo>
                <a:lnTo>
                  <a:pt x="33020" y="57150"/>
                </a:lnTo>
                <a:lnTo>
                  <a:pt x="51028" y="84035"/>
                </a:lnTo>
                <a:lnTo>
                  <a:pt x="72631" y="84035"/>
                </a:lnTo>
                <a:lnTo>
                  <a:pt x="54244" y="57150"/>
                </a:lnTo>
                <a:close/>
              </a:path>
              <a:path w="73025" h="84455">
                <a:moveTo>
                  <a:pt x="68927" y="16687"/>
                </a:moveTo>
                <a:lnTo>
                  <a:pt x="45872" y="16687"/>
                </a:lnTo>
                <a:lnTo>
                  <a:pt x="51396" y="20777"/>
                </a:lnTo>
                <a:lnTo>
                  <a:pt x="51396" y="36017"/>
                </a:lnTo>
                <a:lnTo>
                  <a:pt x="46228" y="40817"/>
                </a:lnTo>
                <a:lnTo>
                  <a:pt x="67004" y="40817"/>
                </a:lnTo>
                <a:lnTo>
                  <a:pt x="68804" y="37207"/>
                </a:lnTo>
                <a:lnTo>
                  <a:pt x="70116" y="27965"/>
                </a:lnTo>
                <a:lnTo>
                  <a:pt x="70116" y="19812"/>
                </a:lnTo>
                <a:lnTo>
                  <a:pt x="68927" y="16687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836475" y="1867879"/>
            <a:ext cx="89535" cy="86995"/>
          </a:xfrm>
          <a:custGeom>
            <a:avLst/>
            <a:gdLst/>
            <a:ahLst/>
            <a:cxnLst/>
            <a:rect l="l" t="t" r="r" b="b"/>
            <a:pathLst>
              <a:path w="89534" h="86994">
                <a:moveTo>
                  <a:pt x="44780" y="0"/>
                </a:moveTo>
                <a:lnTo>
                  <a:pt x="3350" y="26590"/>
                </a:lnTo>
                <a:lnTo>
                  <a:pt x="0" y="43700"/>
                </a:lnTo>
                <a:lnTo>
                  <a:pt x="3312" y="60531"/>
                </a:lnTo>
                <a:lnTo>
                  <a:pt x="12544" y="74268"/>
                </a:lnTo>
                <a:lnTo>
                  <a:pt x="26639" y="83525"/>
                </a:lnTo>
                <a:lnTo>
                  <a:pt x="44538" y="86918"/>
                </a:lnTo>
                <a:lnTo>
                  <a:pt x="62476" y="83487"/>
                </a:lnTo>
                <a:lnTo>
                  <a:pt x="76654" y="74147"/>
                </a:lnTo>
                <a:lnTo>
                  <a:pt x="79533" y="69875"/>
                </a:lnTo>
                <a:lnTo>
                  <a:pt x="44780" y="69875"/>
                </a:lnTo>
                <a:lnTo>
                  <a:pt x="34524" y="67774"/>
                </a:lnTo>
                <a:lnTo>
                  <a:pt x="26473" y="62072"/>
                </a:lnTo>
                <a:lnTo>
                  <a:pt x="21212" y="53668"/>
                </a:lnTo>
                <a:lnTo>
                  <a:pt x="19373" y="43700"/>
                </a:lnTo>
                <a:lnTo>
                  <a:pt x="19329" y="43218"/>
                </a:lnTo>
                <a:lnTo>
                  <a:pt x="21175" y="33052"/>
                </a:lnTo>
                <a:lnTo>
                  <a:pt x="26352" y="24730"/>
                </a:lnTo>
                <a:lnTo>
                  <a:pt x="34320" y="19107"/>
                </a:lnTo>
                <a:lnTo>
                  <a:pt x="44538" y="17043"/>
                </a:lnTo>
                <a:lnTo>
                  <a:pt x="79726" y="17043"/>
                </a:lnTo>
                <a:lnTo>
                  <a:pt x="76774" y="12650"/>
                </a:lnTo>
                <a:lnTo>
                  <a:pt x="62680" y="3393"/>
                </a:lnTo>
                <a:lnTo>
                  <a:pt x="44780" y="0"/>
                </a:lnTo>
                <a:close/>
              </a:path>
              <a:path w="89534" h="86994">
                <a:moveTo>
                  <a:pt x="79726" y="17043"/>
                </a:moveTo>
                <a:lnTo>
                  <a:pt x="44538" y="17043"/>
                </a:lnTo>
                <a:lnTo>
                  <a:pt x="54794" y="19145"/>
                </a:lnTo>
                <a:lnTo>
                  <a:pt x="62845" y="24850"/>
                </a:lnTo>
                <a:lnTo>
                  <a:pt x="68106" y="33256"/>
                </a:lnTo>
                <a:lnTo>
                  <a:pt x="69945" y="43218"/>
                </a:lnTo>
                <a:lnTo>
                  <a:pt x="69989" y="43700"/>
                </a:lnTo>
                <a:lnTo>
                  <a:pt x="68143" y="53866"/>
                </a:lnTo>
                <a:lnTo>
                  <a:pt x="62966" y="62188"/>
                </a:lnTo>
                <a:lnTo>
                  <a:pt x="54998" y="67810"/>
                </a:lnTo>
                <a:lnTo>
                  <a:pt x="44780" y="69875"/>
                </a:lnTo>
                <a:lnTo>
                  <a:pt x="79533" y="69875"/>
                </a:lnTo>
                <a:lnTo>
                  <a:pt x="85969" y="60327"/>
                </a:lnTo>
                <a:lnTo>
                  <a:pt x="89271" y="43700"/>
                </a:lnTo>
                <a:lnTo>
                  <a:pt x="89319" y="43218"/>
                </a:lnTo>
                <a:lnTo>
                  <a:pt x="86006" y="26387"/>
                </a:lnTo>
                <a:lnTo>
                  <a:pt x="79726" y="17043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935580" y="1869313"/>
            <a:ext cx="69850" cy="84455"/>
          </a:xfrm>
          <a:custGeom>
            <a:avLst/>
            <a:gdLst/>
            <a:ahLst/>
            <a:cxnLst/>
            <a:rect l="l" t="t" r="r" b="b"/>
            <a:pathLst>
              <a:path w="69850" h="84455">
                <a:moveTo>
                  <a:pt x="44068" y="17056"/>
                </a:moveTo>
                <a:lnTo>
                  <a:pt x="25577" y="17056"/>
                </a:lnTo>
                <a:lnTo>
                  <a:pt x="25577" y="84048"/>
                </a:lnTo>
                <a:lnTo>
                  <a:pt x="44068" y="84048"/>
                </a:lnTo>
                <a:lnTo>
                  <a:pt x="44068" y="17056"/>
                </a:lnTo>
                <a:close/>
              </a:path>
              <a:path w="69850" h="84455">
                <a:moveTo>
                  <a:pt x="69634" y="0"/>
                </a:moveTo>
                <a:lnTo>
                  <a:pt x="0" y="0"/>
                </a:lnTo>
                <a:lnTo>
                  <a:pt x="0" y="17056"/>
                </a:lnTo>
                <a:lnTo>
                  <a:pt x="69634" y="17056"/>
                </a:lnTo>
                <a:lnTo>
                  <a:pt x="69634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022349" y="1869320"/>
            <a:ext cx="64135" cy="84455"/>
          </a:xfrm>
          <a:custGeom>
            <a:avLst/>
            <a:gdLst/>
            <a:ahLst/>
            <a:cxnLst/>
            <a:rect l="l" t="t" r="r" b="b"/>
            <a:pathLst>
              <a:path w="64134" h="84455">
                <a:moveTo>
                  <a:pt x="63385" y="0"/>
                </a:moveTo>
                <a:lnTo>
                  <a:pt x="0" y="0"/>
                </a:lnTo>
                <a:lnTo>
                  <a:pt x="0" y="84035"/>
                </a:lnTo>
                <a:lnTo>
                  <a:pt x="63982" y="84035"/>
                </a:lnTo>
                <a:lnTo>
                  <a:pt x="63982" y="67589"/>
                </a:lnTo>
                <a:lnTo>
                  <a:pt x="18376" y="67589"/>
                </a:lnTo>
                <a:lnTo>
                  <a:pt x="18376" y="49936"/>
                </a:lnTo>
                <a:lnTo>
                  <a:pt x="57988" y="49936"/>
                </a:lnTo>
                <a:lnTo>
                  <a:pt x="57988" y="33489"/>
                </a:lnTo>
                <a:lnTo>
                  <a:pt x="18376" y="33489"/>
                </a:lnTo>
                <a:lnTo>
                  <a:pt x="18376" y="16446"/>
                </a:lnTo>
                <a:lnTo>
                  <a:pt x="63385" y="16446"/>
                </a:lnTo>
                <a:lnTo>
                  <a:pt x="63385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102028" y="1867879"/>
            <a:ext cx="78105" cy="86995"/>
          </a:xfrm>
          <a:custGeom>
            <a:avLst/>
            <a:gdLst/>
            <a:ahLst/>
            <a:cxnLst/>
            <a:rect l="l" t="t" r="r" b="b"/>
            <a:pathLst>
              <a:path w="78105" h="86994">
                <a:moveTo>
                  <a:pt x="43815" y="0"/>
                </a:moveTo>
                <a:lnTo>
                  <a:pt x="3217" y="26590"/>
                </a:lnTo>
                <a:lnTo>
                  <a:pt x="0" y="43700"/>
                </a:lnTo>
                <a:lnTo>
                  <a:pt x="3257" y="60633"/>
                </a:lnTo>
                <a:lnTo>
                  <a:pt x="12277" y="74358"/>
                </a:lnTo>
                <a:lnTo>
                  <a:pt x="25931" y="83559"/>
                </a:lnTo>
                <a:lnTo>
                  <a:pt x="43091" y="86918"/>
                </a:lnTo>
                <a:lnTo>
                  <a:pt x="54102" y="85873"/>
                </a:lnTo>
                <a:lnTo>
                  <a:pt x="63163" y="82881"/>
                </a:lnTo>
                <a:lnTo>
                  <a:pt x="70805" y="78158"/>
                </a:lnTo>
                <a:lnTo>
                  <a:pt x="77558" y="71920"/>
                </a:lnTo>
                <a:lnTo>
                  <a:pt x="75536" y="69875"/>
                </a:lnTo>
                <a:lnTo>
                  <a:pt x="43700" y="69875"/>
                </a:lnTo>
                <a:lnTo>
                  <a:pt x="33816" y="67774"/>
                </a:lnTo>
                <a:lnTo>
                  <a:pt x="26114" y="62072"/>
                </a:lnTo>
                <a:lnTo>
                  <a:pt x="21112" y="53668"/>
                </a:lnTo>
                <a:lnTo>
                  <a:pt x="19371" y="43700"/>
                </a:lnTo>
                <a:lnTo>
                  <a:pt x="19329" y="43218"/>
                </a:lnTo>
                <a:lnTo>
                  <a:pt x="21146" y="33052"/>
                </a:lnTo>
                <a:lnTo>
                  <a:pt x="26204" y="24730"/>
                </a:lnTo>
                <a:lnTo>
                  <a:pt x="33918" y="19107"/>
                </a:lnTo>
                <a:lnTo>
                  <a:pt x="43700" y="17043"/>
                </a:lnTo>
                <a:lnTo>
                  <a:pt x="73423" y="17043"/>
                </a:lnTo>
                <a:lnTo>
                  <a:pt x="76962" y="12966"/>
                </a:lnTo>
                <a:lnTo>
                  <a:pt x="70716" y="7699"/>
                </a:lnTo>
                <a:lnTo>
                  <a:pt x="63403" y="3602"/>
                </a:lnTo>
                <a:lnTo>
                  <a:pt x="54582" y="945"/>
                </a:lnTo>
                <a:lnTo>
                  <a:pt x="43815" y="0"/>
                </a:lnTo>
                <a:close/>
              </a:path>
              <a:path w="78105" h="86994">
                <a:moveTo>
                  <a:pt x="65798" y="60032"/>
                </a:moveTo>
                <a:lnTo>
                  <a:pt x="59182" y="66027"/>
                </a:lnTo>
                <a:lnTo>
                  <a:pt x="53301" y="69875"/>
                </a:lnTo>
                <a:lnTo>
                  <a:pt x="75536" y="69875"/>
                </a:lnTo>
                <a:lnTo>
                  <a:pt x="65798" y="60032"/>
                </a:lnTo>
                <a:close/>
              </a:path>
              <a:path w="78105" h="86994">
                <a:moveTo>
                  <a:pt x="73423" y="17043"/>
                </a:moveTo>
                <a:lnTo>
                  <a:pt x="52095" y="17043"/>
                </a:lnTo>
                <a:lnTo>
                  <a:pt x="58712" y="20650"/>
                </a:lnTo>
                <a:lnTo>
                  <a:pt x="65189" y="26530"/>
                </a:lnTo>
                <a:lnTo>
                  <a:pt x="73423" y="17043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191317" y="1869313"/>
            <a:ext cx="69850" cy="84455"/>
          </a:xfrm>
          <a:custGeom>
            <a:avLst/>
            <a:gdLst/>
            <a:ahLst/>
            <a:cxnLst/>
            <a:rect l="l" t="t" r="r" b="b"/>
            <a:pathLst>
              <a:path w="69850" h="84455">
                <a:moveTo>
                  <a:pt x="44056" y="17056"/>
                </a:moveTo>
                <a:lnTo>
                  <a:pt x="25565" y="17056"/>
                </a:lnTo>
                <a:lnTo>
                  <a:pt x="25565" y="84048"/>
                </a:lnTo>
                <a:lnTo>
                  <a:pt x="44056" y="84048"/>
                </a:lnTo>
                <a:lnTo>
                  <a:pt x="44056" y="17056"/>
                </a:lnTo>
                <a:close/>
              </a:path>
              <a:path w="69850" h="84455">
                <a:moveTo>
                  <a:pt x="69621" y="0"/>
                </a:moveTo>
                <a:lnTo>
                  <a:pt x="0" y="0"/>
                </a:lnTo>
                <a:lnTo>
                  <a:pt x="0" y="17056"/>
                </a:lnTo>
                <a:lnTo>
                  <a:pt x="69621" y="17056"/>
                </a:lnTo>
                <a:lnTo>
                  <a:pt x="69621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270751" y="1867879"/>
            <a:ext cx="89535" cy="86995"/>
          </a:xfrm>
          <a:custGeom>
            <a:avLst/>
            <a:gdLst/>
            <a:ahLst/>
            <a:cxnLst/>
            <a:rect l="l" t="t" r="r" b="b"/>
            <a:pathLst>
              <a:path w="89534" h="86994">
                <a:moveTo>
                  <a:pt x="44780" y="0"/>
                </a:moveTo>
                <a:lnTo>
                  <a:pt x="3350" y="26590"/>
                </a:lnTo>
                <a:lnTo>
                  <a:pt x="0" y="43700"/>
                </a:lnTo>
                <a:lnTo>
                  <a:pt x="3312" y="60531"/>
                </a:lnTo>
                <a:lnTo>
                  <a:pt x="12544" y="74268"/>
                </a:lnTo>
                <a:lnTo>
                  <a:pt x="26639" y="83525"/>
                </a:lnTo>
                <a:lnTo>
                  <a:pt x="44538" y="86918"/>
                </a:lnTo>
                <a:lnTo>
                  <a:pt x="62471" y="83487"/>
                </a:lnTo>
                <a:lnTo>
                  <a:pt x="76649" y="74147"/>
                </a:lnTo>
                <a:lnTo>
                  <a:pt x="79529" y="69875"/>
                </a:lnTo>
                <a:lnTo>
                  <a:pt x="44780" y="69875"/>
                </a:lnTo>
                <a:lnTo>
                  <a:pt x="34524" y="67774"/>
                </a:lnTo>
                <a:lnTo>
                  <a:pt x="26473" y="62072"/>
                </a:lnTo>
                <a:lnTo>
                  <a:pt x="21212" y="53668"/>
                </a:lnTo>
                <a:lnTo>
                  <a:pt x="19373" y="43700"/>
                </a:lnTo>
                <a:lnTo>
                  <a:pt x="19329" y="43218"/>
                </a:lnTo>
                <a:lnTo>
                  <a:pt x="21175" y="33052"/>
                </a:lnTo>
                <a:lnTo>
                  <a:pt x="26352" y="24730"/>
                </a:lnTo>
                <a:lnTo>
                  <a:pt x="34320" y="19107"/>
                </a:lnTo>
                <a:lnTo>
                  <a:pt x="44538" y="17043"/>
                </a:lnTo>
                <a:lnTo>
                  <a:pt x="79726" y="17043"/>
                </a:lnTo>
                <a:lnTo>
                  <a:pt x="76774" y="12650"/>
                </a:lnTo>
                <a:lnTo>
                  <a:pt x="62680" y="3393"/>
                </a:lnTo>
                <a:lnTo>
                  <a:pt x="44780" y="0"/>
                </a:lnTo>
                <a:close/>
              </a:path>
              <a:path w="89534" h="86994">
                <a:moveTo>
                  <a:pt x="79726" y="17043"/>
                </a:moveTo>
                <a:lnTo>
                  <a:pt x="44538" y="17043"/>
                </a:lnTo>
                <a:lnTo>
                  <a:pt x="54794" y="19145"/>
                </a:lnTo>
                <a:lnTo>
                  <a:pt x="62845" y="24850"/>
                </a:lnTo>
                <a:lnTo>
                  <a:pt x="68106" y="33256"/>
                </a:lnTo>
                <a:lnTo>
                  <a:pt x="69945" y="43218"/>
                </a:lnTo>
                <a:lnTo>
                  <a:pt x="69989" y="43700"/>
                </a:lnTo>
                <a:lnTo>
                  <a:pt x="68143" y="53866"/>
                </a:lnTo>
                <a:lnTo>
                  <a:pt x="62966" y="62188"/>
                </a:lnTo>
                <a:lnTo>
                  <a:pt x="54998" y="67810"/>
                </a:lnTo>
                <a:lnTo>
                  <a:pt x="44780" y="69875"/>
                </a:lnTo>
                <a:lnTo>
                  <a:pt x="79529" y="69875"/>
                </a:lnTo>
                <a:lnTo>
                  <a:pt x="85967" y="60327"/>
                </a:lnTo>
                <a:lnTo>
                  <a:pt x="89271" y="43700"/>
                </a:lnTo>
                <a:lnTo>
                  <a:pt x="89319" y="43218"/>
                </a:lnTo>
                <a:lnTo>
                  <a:pt x="86006" y="26387"/>
                </a:lnTo>
                <a:lnTo>
                  <a:pt x="79726" y="17043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379466" y="1869321"/>
            <a:ext cx="73025" cy="84455"/>
          </a:xfrm>
          <a:custGeom>
            <a:avLst/>
            <a:gdLst/>
            <a:ahLst/>
            <a:cxnLst/>
            <a:rect l="l" t="t" r="r" b="b"/>
            <a:pathLst>
              <a:path w="73025" h="84455">
                <a:moveTo>
                  <a:pt x="38417" y="0"/>
                </a:moveTo>
                <a:lnTo>
                  <a:pt x="0" y="0"/>
                </a:lnTo>
                <a:lnTo>
                  <a:pt x="0" y="84035"/>
                </a:lnTo>
                <a:lnTo>
                  <a:pt x="18491" y="84035"/>
                </a:lnTo>
                <a:lnTo>
                  <a:pt x="18491" y="57150"/>
                </a:lnTo>
                <a:lnTo>
                  <a:pt x="54244" y="57150"/>
                </a:lnTo>
                <a:lnTo>
                  <a:pt x="52108" y="54025"/>
                </a:lnTo>
                <a:lnTo>
                  <a:pt x="59427" y="50191"/>
                </a:lnTo>
                <a:lnTo>
                  <a:pt x="65117" y="44600"/>
                </a:lnTo>
                <a:lnTo>
                  <a:pt x="67004" y="40817"/>
                </a:lnTo>
                <a:lnTo>
                  <a:pt x="18491" y="40817"/>
                </a:lnTo>
                <a:lnTo>
                  <a:pt x="18491" y="16687"/>
                </a:lnTo>
                <a:lnTo>
                  <a:pt x="68921" y="16687"/>
                </a:lnTo>
                <a:lnTo>
                  <a:pt x="67589" y="13208"/>
                </a:lnTo>
                <a:lnTo>
                  <a:pt x="62915" y="8521"/>
                </a:lnTo>
                <a:lnTo>
                  <a:pt x="58261" y="4859"/>
                </a:lnTo>
                <a:lnTo>
                  <a:pt x="52604" y="2189"/>
                </a:lnTo>
                <a:lnTo>
                  <a:pt x="45979" y="554"/>
                </a:lnTo>
                <a:lnTo>
                  <a:pt x="38417" y="0"/>
                </a:lnTo>
                <a:close/>
              </a:path>
              <a:path w="73025" h="84455">
                <a:moveTo>
                  <a:pt x="54244" y="57150"/>
                </a:moveTo>
                <a:lnTo>
                  <a:pt x="33020" y="57150"/>
                </a:lnTo>
                <a:lnTo>
                  <a:pt x="51028" y="84035"/>
                </a:lnTo>
                <a:lnTo>
                  <a:pt x="72631" y="84035"/>
                </a:lnTo>
                <a:lnTo>
                  <a:pt x="54244" y="57150"/>
                </a:lnTo>
                <a:close/>
              </a:path>
              <a:path w="73025" h="84455">
                <a:moveTo>
                  <a:pt x="68921" y="16687"/>
                </a:moveTo>
                <a:lnTo>
                  <a:pt x="45872" y="16687"/>
                </a:lnTo>
                <a:lnTo>
                  <a:pt x="51396" y="20777"/>
                </a:lnTo>
                <a:lnTo>
                  <a:pt x="51396" y="36017"/>
                </a:lnTo>
                <a:lnTo>
                  <a:pt x="46228" y="40817"/>
                </a:lnTo>
                <a:lnTo>
                  <a:pt x="67004" y="40817"/>
                </a:lnTo>
                <a:lnTo>
                  <a:pt x="68804" y="37207"/>
                </a:lnTo>
                <a:lnTo>
                  <a:pt x="70116" y="27965"/>
                </a:lnTo>
                <a:lnTo>
                  <a:pt x="70116" y="19812"/>
                </a:lnTo>
                <a:lnTo>
                  <a:pt x="68921" y="16687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502470" y="1868126"/>
            <a:ext cx="66675" cy="86995"/>
          </a:xfrm>
          <a:custGeom>
            <a:avLst/>
            <a:gdLst/>
            <a:ahLst/>
            <a:cxnLst/>
            <a:rect l="l" t="t" r="r" b="b"/>
            <a:pathLst>
              <a:path w="66675" h="86994">
                <a:moveTo>
                  <a:pt x="10922" y="59905"/>
                </a:moveTo>
                <a:lnTo>
                  <a:pt x="0" y="72986"/>
                </a:lnTo>
                <a:lnTo>
                  <a:pt x="8034" y="78887"/>
                </a:lnTo>
                <a:lnTo>
                  <a:pt x="16835" y="83088"/>
                </a:lnTo>
                <a:lnTo>
                  <a:pt x="26133" y="85600"/>
                </a:lnTo>
                <a:lnTo>
                  <a:pt x="35661" y="86436"/>
                </a:lnTo>
                <a:lnTo>
                  <a:pt x="48127" y="84710"/>
                </a:lnTo>
                <a:lnTo>
                  <a:pt x="57881" y="79663"/>
                </a:lnTo>
                <a:lnTo>
                  <a:pt x="64238" y="71487"/>
                </a:lnTo>
                <a:lnTo>
                  <a:pt x="64521" y="70103"/>
                </a:lnTo>
                <a:lnTo>
                  <a:pt x="36017" y="70103"/>
                </a:lnTo>
                <a:lnTo>
                  <a:pt x="29109" y="69387"/>
                </a:lnTo>
                <a:lnTo>
                  <a:pt x="22707" y="67343"/>
                </a:lnTo>
                <a:lnTo>
                  <a:pt x="16686" y="64130"/>
                </a:lnTo>
                <a:lnTo>
                  <a:pt x="10922" y="59905"/>
                </a:lnTo>
                <a:close/>
              </a:path>
              <a:path w="66675" h="86994">
                <a:moveTo>
                  <a:pt x="32778" y="0"/>
                </a:moveTo>
                <a:lnTo>
                  <a:pt x="20937" y="1811"/>
                </a:lnTo>
                <a:lnTo>
                  <a:pt x="11626" y="6942"/>
                </a:lnTo>
                <a:lnTo>
                  <a:pt x="5536" y="14932"/>
                </a:lnTo>
                <a:lnTo>
                  <a:pt x="3352" y="25323"/>
                </a:lnTo>
                <a:lnTo>
                  <a:pt x="3352" y="25565"/>
                </a:lnTo>
                <a:lnTo>
                  <a:pt x="45262" y="54863"/>
                </a:lnTo>
                <a:lnTo>
                  <a:pt x="48145" y="57264"/>
                </a:lnTo>
                <a:lnTo>
                  <a:pt x="48145" y="67106"/>
                </a:lnTo>
                <a:lnTo>
                  <a:pt x="43586" y="70103"/>
                </a:lnTo>
                <a:lnTo>
                  <a:pt x="64521" y="70103"/>
                </a:lnTo>
                <a:lnTo>
                  <a:pt x="66509" y="60375"/>
                </a:lnTo>
                <a:lnTo>
                  <a:pt x="66467" y="59905"/>
                </a:lnTo>
                <a:lnTo>
                  <a:pt x="64743" y="50643"/>
                </a:lnTo>
                <a:lnTo>
                  <a:pt x="59577" y="43705"/>
                </a:lnTo>
                <a:lnTo>
                  <a:pt x="51213" y="38680"/>
                </a:lnTo>
                <a:lnTo>
                  <a:pt x="39852" y="34924"/>
                </a:lnTo>
                <a:lnTo>
                  <a:pt x="25336" y="31216"/>
                </a:lnTo>
                <a:lnTo>
                  <a:pt x="21729" y="29400"/>
                </a:lnTo>
                <a:lnTo>
                  <a:pt x="21729" y="19557"/>
                </a:lnTo>
                <a:lnTo>
                  <a:pt x="25450" y="16319"/>
                </a:lnTo>
                <a:lnTo>
                  <a:pt x="60093" y="16319"/>
                </a:lnTo>
                <a:lnTo>
                  <a:pt x="63982" y="10680"/>
                </a:lnTo>
                <a:lnTo>
                  <a:pt x="57233" y="6123"/>
                </a:lnTo>
                <a:lnTo>
                  <a:pt x="49776" y="2773"/>
                </a:lnTo>
                <a:lnTo>
                  <a:pt x="41620" y="706"/>
                </a:lnTo>
                <a:lnTo>
                  <a:pt x="32778" y="0"/>
                </a:lnTo>
                <a:close/>
              </a:path>
              <a:path w="66675" h="86994">
                <a:moveTo>
                  <a:pt x="60093" y="16319"/>
                </a:moveTo>
                <a:lnTo>
                  <a:pt x="39611" y="16319"/>
                </a:lnTo>
                <a:lnTo>
                  <a:pt x="46939" y="19443"/>
                </a:lnTo>
                <a:lnTo>
                  <a:pt x="54381" y="24599"/>
                </a:lnTo>
                <a:lnTo>
                  <a:pt x="60093" y="16319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6588038" y="1869320"/>
            <a:ext cx="64135" cy="84455"/>
          </a:xfrm>
          <a:custGeom>
            <a:avLst/>
            <a:gdLst/>
            <a:ahLst/>
            <a:cxnLst/>
            <a:rect l="l" t="t" r="r" b="b"/>
            <a:pathLst>
              <a:path w="64134" h="84455">
                <a:moveTo>
                  <a:pt x="63385" y="0"/>
                </a:moveTo>
                <a:lnTo>
                  <a:pt x="0" y="0"/>
                </a:lnTo>
                <a:lnTo>
                  <a:pt x="0" y="84035"/>
                </a:lnTo>
                <a:lnTo>
                  <a:pt x="63982" y="84035"/>
                </a:lnTo>
                <a:lnTo>
                  <a:pt x="63982" y="67589"/>
                </a:lnTo>
                <a:lnTo>
                  <a:pt x="18376" y="67589"/>
                </a:lnTo>
                <a:lnTo>
                  <a:pt x="18376" y="49936"/>
                </a:lnTo>
                <a:lnTo>
                  <a:pt x="57988" y="49936"/>
                </a:lnTo>
                <a:lnTo>
                  <a:pt x="57988" y="33489"/>
                </a:lnTo>
                <a:lnTo>
                  <a:pt x="18376" y="33489"/>
                </a:lnTo>
                <a:lnTo>
                  <a:pt x="18376" y="16446"/>
                </a:lnTo>
                <a:lnTo>
                  <a:pt x="63385" y="16446"/>
                </a:lnTo>
                <a:lnTo>
                  <a:pt x="63385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6665444" y="1869313"/>
            <a:ext cx="69850" cy="84455"/>
          </a:xfrm>
          <a:custGeom>
            <a:avLst/>
            <a:gdLst/>
            <a:ahLst/>
            <a:cxnLst/>
            <a:rect l="l" t="t" r="r" b="b"/>
            <a:pathLst>
              <a:path w="69850" h="84455">
                <a:moveTo>
                  <a:pt x="44056" y="17056"/>
                </a:moveTo>
                <a:lnTo>
                  <a:pt x="25565" y="17056"/>
                </a:lnTo>
                <a:lnTo>
                  <a:pt x="25565" y="84048"/>
                </a:lnTo>
                <a:lnTo>
                  <a:pt x="44056" y="84048"/>
                </a:lnTo>
                <a:lnTo>
                  <a:pt x="44056" y="17056"/>
                </a:lnTo>
                <a:close/>
              </a:path>
              <a:path w="69850" h="84455">
                <a:moveTo>
                  <a:pt x="69621" y="0"/>
                </a:moveTo>
                <a:lnTo>
                  <a:pt x="0" y="0"/>
                </a:lnTo>
                <a:lnTo>
                  <a:pt x="0" y="17056"/>
                </a:lnTo>
                <a:lnTo>
                  <a:pt x="69621" y="17056"/>
                </a:lnTo>
                <a:lnTo>
                  <a:pt x="69621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635901" y="1004896"/>
            <a:ext cx="443230" cy="569595"/>
          </a:xfrm>
          <a:custGeom>
            <a:avLst/>
            <a:gdLst/>
            <a:ahLst/>
            <a:cxnLst/>
            <a:rect l="l" t="t" r="r" b="b"/>
            <a:pathLst>
              <a:path w="443230" h="569594">
                <a:moveTo>
                  <a:pt x="89916" y="0"/>
                </a:moveTo>
                <a:lnTo>
                  <a:pt x="0" y="0"/>
                </a:lnTo>
                <a:lnTo>
                  <a:pt x="95275" y="568985"/>
                </a:lnTo>
                <a:lnTo>
                  <a:pt x="177393" y="568985"/>
                </a:lnTo>
                <a:lnTo>
                  <a:pt x="215949" y="304698"/>
                </a:lnTo>
                <a:lnTo>
                  <a:pt x="134874" y="304698"/>
                </a:lnTo>
                <a:lnTo>
                  <a:pt x="89916" y="0"/>
                </a:lnTo>
                <a:close/>
              </a:path>
              <a:path w="443230" h="569594">
                <a:moveTo>
                  <a:pt x="303856" y="255943"/>
                </a:moveTo>
                <a:lnTo>
                  <a:pt x="223062" y="255943"/>
                </a:lnTo>
                <a:lnTo>
                  <a:pt x="272008" y="568985"/>
                </a:lnTo>
                <a:lnTo>
                  <a:pt x="353745" y="568985"/>
                </a:lnTo>
                <a:lnTo>
                  <a:pt x="395125" y="304444"/>
                </a:lnTo>
                <a:lnTo>
                  <a:pt x="311010" y="304444"/>
                </a:lnTo>
                <a:lnTo>
                  <a:pt x="303856" y="255943"/>
                </a:lnTo>
                <a:close/>
              </a:path>
              <a:path w="443230" h="569594">
                <a:moveTo>
                  <a:pt x="266103" y="0"/>
                </a:moveTo>
                <a:lnTo>
                  <a:pt x="176199" y="0"/>
                </a:lnTo>
                <a:lnTo>
                  <a:pt x="134874" y="304698"/>
                </a:lnTo>
                <a:lnTo>
                  <a:pt x="215949" y="304698"/>
                </a:lnTo>
                <a:lnTo>
                  <a:pt x="223062" y="255943"/>
                </a:lnTo>
                <a:lnTo>
                  <a:pt x="303856" y="255943"/>
                </a:lnTo>
                <a:lnTo>
                  <a:pt x="266103" y="0"/>
                </a:lnTo>
                <a:close/>
              </a:path>
              <a:path w="443230" h="569594">
                <a:moveTo>
                  <a:pt x="442747" y="0"/>
                </a:moveTo>
                <a:lnTo>
                  <a:pt x="352666" y="0"/>
                </a:lnTo>
                <a:lnTo>
                  <a:pt x="311010" y="304444"/>
                </a:lnTo>
                <a:lnTo>
                  <a:pt x="395125" y="304444"/>
                </a:lnTo>
                <a:lnTo>
                  <a:pt x="442747" y="0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6150842" y="1004897"/>
            <a:ext cx="269875" cy="569595"/>
          </a:xfrm>
          <a:custGeom>
            <a:avLst/>
            <a:gdLst/>
            <a:ahLst/>
            <a:cxnLst/>
            <a:rect l="l" t="t" r="r" b="b"/>
            <a:pathLst>
              <a:path w="269875" h="569594">
                <a:moveTo>
                  <a:pt x="135305" y="0"/>
                </a:moveTo>
                <a:lnTo>
                  <a:pt x="0" y="0"/>
                </a:lnTo>
                <a:lnTo>
                  <a:pt x="0" y="568985"/>
                </a:lnTo>
                <a:lnTo>
                  <a:pt x="85813" y="568985"/>
                </a:lnTo>
                <a:lnTo>
                  <a:pt x="85813" y="354647"/>
                </a:lnTo>
                <a:lnTo>
                  <a:pt x="135305" y="354647"/>
                </a:lnTo>
                <a:lnTo>
                  <a:pt x="187026" y="344655"/>
                </a:lnTo>
                <a:lnTo>
                  <a:pt x="230441" y="314680"/>
                </a:lnTo>
                <a:lnTo>
                  <a:pt x="259902" y="270638"/>
                </a:lnTo>
                <a:lnTo>
                  <a:pt x="260167" y="269735"/>
                </a:lnTo>
                <a:lnTo>
                  <a:pt x="85813" y="269735"/>
                </a:lnTo>
                <a:lnTo>
                  <a:pt x="85813" y="87642"/>
                </a:lnTo>
                <a:lnTo>
                  <a:pt x="262425" y="87642"/>
                </a:lnTo>
                <a:lnTo>
                  <a:pt x="261092" y="82416"/>
                </a:lnTo>
                <a:lnTo>
                  <a:pt x="235203" y="39497"/>
                </a:lnTo>
                <a:lnTo>
                  <a:pt x="191617" y="9875"/>
                </a:lnTo>
                <a:lnTo>
                  <a:pt x="165052" y="2469"/>
                </a:lnTo>
                <a:lnTo>
                  <a:pt x="135305" y="0"/>
                </a:lnTo>
                <a:close/>
              </a:path>
              <a:path w="269875" h="569594">
                <a:moveTo>
                  <a:pt x="262425" y="87642"/>
                </a:moveTo>
                <a:lnTo>
                  <a:pt x="137579" y="87642"/>
                </a:lnTo>
                <a:lnTo>
                  <a:pt x="148151" y="88493"/>
                </a:lnTo>
                <a:lnTo>
                  <a:pt x="157618" y="91044"/>
                </a:lnTo>
                <a:lnTo>
                  <a:pt x="185788" y="126547"/>
                </a:lnTo>
                <a:lnTo>
                  <a:pt x="186626" y="220230"/>
                </a:lnTo>
                <a:lnTo>
                  <a:pt x="185731" y="230081"/>
                </a:lnTo>
                <a:lnTo>
                  <a:pt x="156486" y="266104"/>
                </a:lnTo>
                <a:lnTo>
                  <a:pt x="137579" y="269735"/>
                </a:lnTo>
                <a:lnTo>
                  <a:pt x="260167" y="269735"/>
                </a:lnTo>
                <a:lnTo>
                  <a:pt x="267267" y="245548"/>
                </a:lnTo>
                <a:lnTo>
                  <a:pt x="269722" y="218414"/>
                </a:lnTo>
                <a:lnTo>
                  <a:pt x="269722" y="135775"/>
                </a:lnTo>
                <a:lnTo>
                  <a:pt x="267565" y="107791"/>
                </a:lnTo>
                <a:lnTo>
                  <a:pt x="262425" y="87642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6479581" y="997632"/>
            <a:ext cx="283845" cy="583565"/>
          </a:xfrm>
          <a:custGeom>
            <a:avLst/>
            <a:gdLst/>
            <a:ahLst/>
            <a:cxnLst/>
            <a:rect l="l" t="t" r="r" b="b"/>
            <a:pathLst>
              <a:path w="283844" h="583565">
                <a:moveTo>
                  <a:pt x="81737" y="415950"/>
                </a:moveTo>
                <a:lnTo>
                  <a:pt x="0" y="421855"/>
                </a:lnTo>
                <a:lnTo>
                  <a:pt x="2205" y="443925"/>
                </a:lnTo>
                <a:lnTo>
                  <a:pt x="6080" y="464716"/>
                </a:lnTo>
                <a:lnTo>
                  <a:pt x="18846" y="502462"/>
                </a:lnTo>
                <a:lnTo>
                  <a:pt x="49541" y="546941"/>
                </a:lnTo>
                <a:lnTo>
                  <a:pt x="100136" y="576814"/>
                </a:lnTo>
                <a:lnTo>
                  <a:pt x="146227" y="583056"/>
                </a:lnTo>
                <a:lnTo>
                  <a:pt x="159424" y="582659"/>
                </a:lnTo>
                <a:lnTo>
                  <a:pt x="211895" y="569751"/>
                </a:lnTo>
                <a:lnTo>
                  <a:pt x="252933" y="536282"/>
                </a:lnTo>
                <a:lnTo>
                  <a:pt x="270805" y="504050"/>
                </a:lnTo>
                <a:lnTo>
                  <a:pt x="143497" y="504050"/>
                </a:lnTo>
                <a:lnTo>
                  <a:pt x="133789" y="503395"/>
                </a:lnTo>
                <a:lnTo>
                  <a:pt x="98596" y="475173"/>
                </a:lnTo>
                <a:lnTo>
                  <a:pt x="85431" y="439115"/>
                </a:lnTo>
                <a:lnTo>
                  <a:pt x="81737" y="415950"/>
                </a:lnTo>
                <a:close/>
              </a:path>
              <a:path w="283844" h="583565">
                <a:moveTo>
                  <a:pt x="141223" y="0"/>
                </a:moveTo>
                <a:lnTo>
                  <a:pt x="97412" y="6021"/>
                </a:lnTo>
                <a:lnTo>
                  <a:pt x="61315" y="24091"/>
                </a:lnTo>
                <a:lnTo>
                  <a:pt x="22145" y="73515"/>
                </a:lnTo>
                <a:lnTo>
                  <a:pt x="9093" y="141808"/>
                </a:lnTo>
                <a:lnTo>
                  <a:pt x="10284" y="163001"/>
                </a:lnTo>
                <a:lnTo>
                  <a:pt x="19819" y="202992"/>
                </a:lnTo>
                <a:lnTo>
                  <a:pt x="38579" y="238697"/>
                </a:lnTo>
                <a:lnTo>
                  <a:pt x="68773" y="275744"/>
                </a:lnTo>
                <a:lnTo>
                  <a:pt x="164845" y="368147"/>
                </a:lnTo>
                <a:lnTo>
                  <a:pt x="178949" y="385675"/>
                </a:lnTo>
                <a:lnTo>
                  <a:pt x="189026" y="403261"/>
                </a:lnTo>
                <a:lnTo>
                  <a:pt x="195074" y="420902"/>
                </a:lnTo>
                <a:lnTo>
                  <a:pt x="197091" y="438594"/>
                </a:lnTo>
                <a:lnTo>
                  <a:pt x="196550" y="450158"/>
                </a:lnTo>
                <a:lnTo>
                  <a:pt x="179344" y="488110"/>
                </a:lnTo>
                <a:lnTo>
                  <a:pt x="143497" y="504050"/>
                </a:lnTo>
                <a:lnTo>
                  <a:pt x="270805" y="504050"/>
                </a:lnTo>
                <a:lnTo>
                  <a:pt x="276544" y="489740"/>
                </a:lnTo>
                <a:lnTo>
                  <a:pt x="282224" y="463234"/>
                </a:lnTo>
                <a:lnTo>
                  <a:pt x="283819" y="434568"/>
                </a:lnTo>
                <a:lnTo>
                  <a:pt x="282853" y="422140"/>
                </a:lnTo>
                <a:lnTo>
                  <a:pt x="271106" y="380072"/>
                </a:lnTo>
                <a:lnTo>
                  <a:pt x="248399" y="337793"/>
                </a:lnTo>
                <a:lnTo>
                  <a:pt x="223877" y="306459"/>
                </a:lnTo>
                <a:lnTo>
                  <a:pt x="194249" y="276886"/>
                </a:lnTo>
                <a:lnTo>
                  <a:pt x="157459" y="245557"/>
                </a:lnTo>
                <a:lnTo>
                  <a:pt x="147129" y="236134"/>
                </a:lnTo>
                <a:lnTo>
                  <a:pt x="116539" y="199204"/>
                </a:lnTo>
                <a:lnTo>
                  <a:pt x="99737" y="159475"/>
                </a:lnTo>
                <a:lnTo>
                  <a:pt x="97637" y="139865"/>
                </a:lnTo>
                <a:lnTo>
                  <a:pt x="98261" y="127887"/>
                </a:lnTo>
                <a:lnTo>
                  <a:pt x="114466" y="88945"/>
                </a:lnTo>
                <a:lnTo>
                  <a:pt x="143497" y="77190"/>
                </a:lnTo>
                <a:lnTo>
                  <a:pt x="266713" y="77190"/>
                </a:lnTo>
                <a:lnTo>
                  <a:pt x="260896" y="64935"/>
                </a:lnTo>
                <a:lnTo>
                  <a:pt x="231892" y="29173"/>
                </a:lnTo>
                <a:lnTo>
                  <a:pt x="183800" y="5106"/>
                </a:lnTo>
                <a:lnTo>
                  <a:pt x="163336" y="1276"/>
                </a:lnTo>
                <a:lnTo>
                  <a:pt x="141223" y="0"/>
                </a:lnTo>
                <a:close/>
              </a:path>
              <a:path w="283844" h="583565">
                <a:moveTo>
                  <a:pt x="266713" y="77190"/>
                </a:moveTo>
                <a:lnTo>
                  <a:pt x="143497" y="77190"/>
                </a:lnTo>
                <a:lnTo>
                  <a:pt x="153970" y="78073"/>
                </a:lnTo>
                <a:lnTo>
                  <a:pt x="163137" y="80718"/>
                </a:lnTo>
                <a:lnTo>
                  <a:pt x="190723" y="114660"/>
                </a:lnTo>
                <a:lnTo>
                  <a:pt x="197535" y="145770"/>
                </a:lnTo>
                <a:lnTo>
                  <a:pt x="279730" y="130784"/>
                </a:lnTo>
                <a:lnTo>
                  <a:pt x="277355" y="112703"/>
                </a:lnTo>
                <a:lnTo>
                  <a:pt x="273427" y="95702"/>
                </a:lnTo>
                <a:lnTo>
                  <a:pt x="267943" y="79780"/>
                </a:lnTo>
                <a:lnTo>
                  <a:pt x="266713" y="77190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4708162" y="850900"/>
            <a:ext cx="751840" cy="760730"/>
          </a:xfrm>
          <a:custGeom>
            <a:avLst/>
            <a:gdLst/>
            <a:ahLst/>
            <a:cxnLst/>
            <a:rect l="l" t="t" r="r" b="b"/>
            <a:pathLst>
              <a:path w="751840" h="760730">
                <a:moveTo>
                  <a:pt x="0" y="161975"/>
                </a:moveTo>
                <a:lnTo>
                  <a:pt x="177" y="536295"/>
                </a:lnTo>
                <a:lnTo>
                  <a:pt x="8224" y="613810"/>
                </a:lnTo>
                <a:lnTo>
                  <a:pt x="21566" y="659869"/>
                </a:lnTo>
                <a:lnTo>
                  <a:pt x="43553" y="709145"/>
                </a:lnTo>
                <a:lnTo>
                  <a:pt x="76009" y="760399"/>
                </a:lnTo>
                <a:lnTo>
                  <a:pt x="84600" y="736929"/>
                </a:lnTo>
                <a:lnTo>
                  <a:pt x="94462" y="712816"/>
                </a:lnTo>
                <a:lnTo>
                  <a:pt x="105620" y="687897"/>
                </a:lnTo>
                <a:lnTo>
                  <a:pt x="118097" y="662012"/>
                </a:lnTo>
                <a:lnTo>
                  <a:pt x="103050" y="626772"/>
                </a:lnTo>
                <a:lnTo>
                  <a:pt x="93773" y="593801"/>
                </a:lnTo>
                <a:lnTo>
                  <a:pt x="89140" y="563754"/>
                </a:lnTo>
                <a:lnTo>
                  <a:pt x="88023" y="537286"/>
                </a:lnTo>
                <a:lnTo>
                  <a:pt x="87896" y="245745"/>
                </a:lnTo>
                <a:lnTo>
                  <a:pt x="143427" y="237106"/>
                </a:lnTo>
                <a:lnTo>
                  <a:pt x="196584" y="224019"/>
                </a:lnTo>
                <a:lnTo>
                  <a:pt x="246878" y="206709"/>
                </a:lnTo>
                <a:lnTo>
                  <a:pt x="293817" y="185407"/>
                </a:lnTo>
                <a:lnTo>
                  <a:pt x="333902" y="162090"/>
                </a:lnTo>
                <a:lnTo>
                  <a:pt x="12306" y="162090"/>
                </a:lnTo>
                <a:lnTo>
                  <a:pt x="0" y="161975"/>
                </a:lnTo>
                <a:close/>
              </a:path>
              <a:path w="751840" h="760730">
                <a:moveTo>
                  <a:pt x="555883" y="131737"/>
                </a:moveTo>
                <a:lnTo>
                  <a:pt x="375666" y="131737"/>
                </a:lnTo>
                <a:lnTo>
                  <a:pt x="414426" y="160340"/>
                </a:lnTo>
                <a:lnTo>
                  <a:pt x="457520" y="185407"/>
                </a:lnTo>
                <a:lnTo>
                  <a:pt x="504458" y="206709"/>
                </a:lnTo>
                <a:lnTo>
                  <a:pt x="554750" y="224019"/>
                </a:lnTo>
                <a:lnTo>
                  <a:pt x="607905" y="237106"/>
                </a:lnTo>
                <a:lnTo>
                  <a:pt x="663435" y="245745"/>
                </a:lnTo>
                <a:lnTo>
                  <a:pt x="663295" y="537286"/>
                </a:lnTo>
                <a:lnTo>
                  <a:pt x="662186" y="563754"/>
                </a:lnTo>
                <a:lnTo>
                  <a:pt x="657556" y="593801"/>
                </a:lnTo>
                <a:lnTo>
                  <a:pt x="648281" y="626772"/>
                </a:lnTo>
                <a:lnTo>
                  <a:pt x="633234" y="662012"/>
                </a:lnTo>
                <a:lnTo>
                  <a:pt x="645711" y="687897"/>
                </a:lnTo>
                <a:lnTo>
                  <a:pt x="656869" y="712816"/>
                </a:lnTo>
                <a:lnTo>
                  <a:pt x="666731" y="736929"/>
                </a:lnTo>
                <a:lnTo>
                  <a:pt x="675322" y="760399"/>
                </a:lnTo>
                <a:lnTo>
                  <a:pt x="707773" y="709145"/>
                </a:lnTo>
                <a:lnTo>
                  <a:pt x="729760" y="659869"/>
                </a:lnTo>
                <a:lnTo>
                  <a:pt x="743106" y="613810"/>
                </a:lnTo>
                <a:lnTo>
                  <a:pt x="749634" y="572206"/>
                </a:lnTo>
                <a:lnTo>
                  <a:pt x="751331" y="162090"/>
                </a:lnTo>
                <a:lnTo>
                  <a:pt x="739025" y="162090"/>
                </a:lnTo>
                <a:lnTo>
                  <a:pt x="684836" y="159653"/>
                </a:lnTo>
                <a:lnTo>
                  <a:pt x="632938" y="152562"/>
                </a:lnTo>
                <a:lnTo>
                  <a:pt x="583830" y="141143"/>
                </a:lnTo>
                <a:lnTo>
                  <a:pt x="555883" y="131737"/>
                </a:lnTo>
                <a:close/>
              </a:path>
              <a:path w="751840" h="760730">
                <a:moveTo>
                  <a:pt x="375666" y="0"/>
                </a:moveTo>
                <a:lnTo>
                  <a:pt x="326071" y="58705"/>
                </a:lnTo>
                <a:lnTo>
                  <a:pt x="293103" y="84176"/>
                </a:lnTo>
                <a:lnTo>
                  <a:pt x="255352" y="106623"/>
                </a:lnTo>
                <a:lnTo>
                  <a:pt x="213316" y="125721"/>
                </a:lnTo>
                <a:lnTo>
                  <a:pt x="167496" y="141143"/>
                </a:lnTo>
                <a:lnTo>
                  <a:pt x="118388" y="152562"/>
                </a:lnTo>
                <a:lnTo>
                  <a:pt x="66492" y="159653"/>
                </a:lnTo>
                <a:lnTo>
                  <a:pt x="12306" y="162090"/>
                </a:lnTo>
                <a:lnTo>
                  <a:pt x="333902" y="162090"/>
                </a:lnTo>
                <a:lnTo>
                  <a:pt x="336910" y="160340"/>
                </a:lnTo>
                <a:lnTo>
                  <a:pt x="375666" y="131737"/>
                </a:lnTo>
                <a:lnTo>
                  <a:pt x="555883" y="131737"/>
                </a:lnTo>
                <a:lnTo>
                  <a:pt x="495975" y="106623"/>
                </a:lnTo>
                <a:lnTo>
                  <a:pt x="458225" y="84176"/>
                </a:lnTo>
                <a:lnTo>
                  <a:pt x="425258" y="58705"/>
                </a:lnTo>
                <a:lnTo>
                  <a:pt x="397572" y="30538"/>
                </a:lnTo>
                <a:lnTo>
                  <a:pt x="375666" y="0"/>
                </a:lnTo>
                <a:close/>
              </a:path>
              <a:path w="751840" h="760730">
                <a:moveTo>
                  <a:pt x="751332" y="161975"/>
                </a:moveTo>
                <a:lnTo>
                  <a:pt x="739025" y="162090"/>
                </a:lnTo>
                <a:lnTo>
                  <a:pt x="751331" y="162090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852200" y="1245693"/>
            <a:ext cx="454659" cy="711200"/>
          </a:xfrm>
          <a:custGeom>
            <a:avLst/>
            <a:gdLst/>
            <a:ahLst/>
            <a:cxnLst/>
            <a:rect l="l" t="t" r="r" b="b"/>
            <a:pathLst>
              <a:path w="454659" h="711200">
                <a:moveTo>
                  <a:pt x="227253" y="0"/>
                </a:moveTo>
                <a:lnTo>
                  <a:pt x="148086" y="131183"/>
                </a:lnTo>
                <a:lnTo>
                  <a:pt x="115409" y="185527"/>
                </a:lnTo>
                <a:lnTo>
                  <a:pt x="87137" y="233721"/>
                </a:lnTo>
                <a:lnTo>
                  <a:pt x="63121" y="276774"/>
                </a:lnTo>
                <a:lnTo>
                  <a:pt x="43210" y="315698"/>
                </a:lnTo>
                <a:lnTo>
                  <a:pt x="27255" y="351503"/>
                </a:lnTo>
                <a:lnTo>
                  <a:pt x="6614" y="417802"/>
                </a:lnTo>
                <a:lnTo>
                  <a:pt x="0" y="483755"/>
                </a:lnTo>
                <a:lnTo>
                  <a:pt x="4616" y="529571"/>
                </a:lnTo>
                <a:lnTo>
                  <a:pt x="17857" y="572244"/>
                </a:lnTo>
                <a:lnTo>
                  <a:pt x="38809" y="610861"/>
                </a:lnTo>
                <a:lnTo>
                  <a:pt x="66559" y="644510"/>
                </a:lnTo>
                <a:lnTo>
                  <a:pt x="100191" y="672277"/>
                </a:lnTo>
                <a:lnTo>
                  <a:pt x="138794" y="693247"/>
                </a:lnTo>
                <a:lnTo>
                  <a:pt x="181452" y="706509"/>
                </a:lnTo>
                <a:lnTo>
                  <a:pt x="227253" y="711149"/>
                </a:lnTo>
                <a:lnTo>
                  <a:pt x="273054" y="706509"/>
                </a:lnTo>
                <a:lnTo>
                  <a:pt x="315711" y="693247"/>
                </a:lnTo>
                <a:lnTo>
                  <a:pt x="354311" y="672277"/>
                </a:lnTo>
                <a:lnTo>
                  <a:pt x="387942" y="644510"/>
                </a:lnTo>
                <a:lnTo>
                  <a:pt x="415688" y="610861"/>
                </a:lnTo>
                <a:lnTo>
                  <a:pt x="436638" y="572244"/>
                </a:lnTo>
                <a:lnTo>
                  <a:pt x="449878" y="529571"/>
                </a:lnTo>
                <a:lnTo>
                  <a:pt x="454494" y="483755"/>
                </a:lnTo>
                <a:lnTo>
                  <a:pt x="452866" y="450316"/>
                </a:lnTo>
                <a:lnTo>
                  <a:pt x="439386" y="385201"/>
                </a:lnTo>
                <a:lnTo>
                  <a:pt x="411281" y="315698"/>
                </a:lnTo>
                <a:lnTo>
                  <a:pt x="391370" y="276774"/>
                </a:lnTo>
                <a:lnTo>
                  <a:pt x="367354" y="233721"/>
                </a:lnTo>
                <a:lnTo>
                  <a:pt x="339084" y="185527"/>
                </a:lnTo>
                <a:lnTo>
                  <a:pt x="306410" y="131183"/>
                </a:lnTo>
                <a:lnTo>
                  <a:pt x="227253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805595"/>
              </p:ext>
            </p:extLst>
          </p:nvPr>
        </p:nvGraphicFramePr>
        <p:xfrm>
          <a:off x="355600" y="1993608"/>
          <a:ext cx="16611600" cy="8973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34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077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846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b="1" dirty="0">
                          <a:solidFill>
                            <a:srgbClr val="252161"/>
                          </a:solidFill>
                          <a:effectLst/>
                          <a:latin typeface="Gotham-Medium"/>
                          <a:ea typeface="Calibri"/>
                          <a:cs typeface="Times New Roman"/>
                        </a:rPr>
                        <a:t>WPS</a:t>
                      </a:r>
                      <a:endParaRPr lang="hu-HU" sz="3200" dirty="0">
                        <a:solidFill>
                          <a:srgbClr val="252161"/>
                        </a:solidFill>
                        <a:effectLst/>
                        <a:latin typeface="Gotham-Medium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b="1">
                          <a:solidFill>
                            <a:srgbClr val="252161"/>
                          </a:solidFill>
                          <a:effectLst/>
                          <a:latin typeface="Gotham-Medium"/>
                          <a:ea typeface="Calibri"/>
                          <a:cs typeface="Times New Roman"/>
                        </a:rPr>
                        <a:t>Other products</a:t>
                      </a:r>
                      <a:endParaRPr lang="hu-HU" sz="3200">
                        <a:solidFill>
                          <a:srgbClr val="252161"/>
                        </a:solidFill>
                        <a:effectLst/>
                        <a:latin typeface="Gotham-Medium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3200" dirty="0" smtClean="0">
                          <a:solidFill>
                            <a:srgbClr val="252161"/>
                          </a:solidFill>
                          <a:effectLst/>
                          <a:latin typeface="Gotham-Medium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n-GB" sz="3200" dirty="0" err="1" smtClean="0">
                          <a:solidFill>
                            <a:srgbClr val="252161"/>
                          </a:solidFill>
                          <a:effectLst/>
                          <a:latin typeface="Gotham-Medium"/>
                          <a:ea typeface="Calibri"/>
                          <a:cs typeface="Times New Roman"/>
                        </a:rPr>
                        <a:t>naccessibility</a:t>
                      </a:r>
                      <a:r>
                        <a:rPr lang="en-GB" sz="3200" dirty="0" smtClean="0">
                          <a:solidFill>
                            <a:srgbClr val="252161"/>
                          </a:solidFill>
                          <a:effectLst/>
                          <a:latin typeface="Gotham-Medium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3200" dirty="0">
                          <a:solidFill>
                            <a:srgbClr val="252161"/>
                          </a:solidFill>
                          <a:effectLst/>
                          <a:latin typeface="Gotham-Medium"/>
                          <a:ea typeface="Calibri"/>
                          <a:cs typeface="Times New Roman"/>
                        </a:rPr>
                        <a:t>to the water meter and the joints as well.</a:t>
                      </a:r>
                      <a:endParaRPr lang="hu-HU" sz="3200" dirty="0">
                        <a:solidFill>
                          <a:srgbClr val="252161"/>
                        </a:solidFill>
                        <a:effectLst/>
                        <a:latin typeface="Gotham-Medium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solidFill>
                            <a:srgbClr val="252161"/>
                          </a:solidFill>
                          <a:effectLst/>
                          <a:latin typeface="Gotham-Medium"/>
                          <a:ea typeface="Calibri"/>
                          <a:cs typeface="Times New Roman"/>
                        </a:rPr>
                        <a:t>They do not provide inaccessibility to the water </a:t>
                      </a:r>
                      <a:r>
                        <a:rPr lang="en-GB" sz="3200" dirty="0" smtClean="0">
                          <a:solidFill>
                            <a:srgbClr val="252161"/>
                          </a:solidFill>
                          <a:effectLst/>
                          <a:latin typeface="Gotham-Medium"/>
                          <a:ea typeface="Calibri"/>
                          <a:cs typeface="Times New Roman"/>
                        </a:rPr>
                        <a:t>meter</a:t>
                      </a:r>
                      <a:r>
                        <a:rPr lang="hu-HU" sz="3200" baseline="0" dirty="0" smtClean="0">
                          <a:solidFill>
                            <a:srgbClr val="252161"/>
                          </a:solidFill>
                          <a:effectLst/>
                          <a:latin typeface="Gotham-Medium"/>
                          <a:ea typeface="Calibri"/>
                          <a:cs typeface="Times New Roman"/>
                        </a:rPr>
                        <a:t> and </a:t>
                      </a:r>
                      <a:r>
                        <a:rPr lang="hu-HU" sz="3200" baseline="0" dirty="0" err="1" smtClean="0">
                          <a:solidFill>
                            <a:srgbClr val="252161"/>
                          </a:solidFill>
                          <a:effectLst/>
                          <a:latin typeface="Gotham-Medium"/>
                          <a:ea typeface="Calibri"/>
                          <a:cs typeface="Times New Roman"/>
                        </a:rPr>
                        <a:t>the</a:t>
                      </a:r>
                      <a:r>
                        <a:rPr lang="hu-HU" sz="3200" baseline="0" dirty="0" smtClean="0">
                          <a:solidFill>
                            <a:srgbClr val="252161"/>
                          </a:solidFill>
                          <a:effectLst/>
                          <a:latin typeface="Gotham-Medium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hu-HU" sz="3200" baseline="0" dirty="0" err="1" smtClean="0">
                          <a:solidFill>
                            <a:srgbClr val="252161"/>
                          </a:solidFill>
                          <a:effectLst/>
                          <a:latin typeface="Gotham-Medium"/>
                          <a:ea typeface="Calibri"/>
                          <a:cs typeface="Times New Roman"/>
                        </a:rPr>
                        <a:t>joints</a:t>
                      </a:r>
                      <a:r>
                        <a:rPr lang="hu-HU" sz="3200" baseline="0" dirty="0" smtClean="0">
                          <a:solidFill>
                            <a:srgbClr val="252161"/>
                          </a:solidFill>
                          <a:effectLst/>
                          <a:latin typeface="Gotham-Medium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hu-HU" sz="3200" baseline="0" dirty="0" err="1" smtClean="0">
                          <a:solidFill>
                            <a:srgbClr val="252161"/>
                          </a:solidFill>
                          <a:effectLst/>
                          <a:latin typeface="Gotham-Medium"/>
                          <a:ea typeface="Calibri"/>
                          <a:cs typeface="Times New Roman"/>
                        </a:rPr>
                        <a:t>as</a:t>
                      </a:r>
                      <a:r>
                        <a:rPr lang="hu-HU" sz="3200" baseline="0" dirty="0" smtClean="0">
                          <a:solidFill>
                            <a:srgbClr val="252161"/>
                          </a:solidFill>
                          <a:effectLst/>
                          <a:latin typeface="Gotham-Medium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hu-HU" sz="3200" baseline="0" dirty="0" err="1" smtClean="0">
                          <a:solidFill>
                            <a:srgbClr val="252161"/>
                          </a:solidFill>
                          <a:effectLst/>
                          <a:latin typeface="Gotham-Medium"/>
                          <a:ea typeface="Calibri"/>
                          <a:cs typeface="Times New Roman"/>
                        </a:rPr>
                        <a:t>well</a:t>
                      </a:r>
                      <a:r>
                        <a:rPr lang="hu-HU" sz="3200" baseline="0" dirty="0" smtClean="0">
                          <a:solidFill>
                            <a:srgbClr val="252161"/>
                          </a:solidFill>
                          <a:effectLst/>
                          <a:latin typeface="Gotham-Medium"/>
                          <a:ea typeface="Calibri"/>
                          <a:cs typeface="Times New Roman"/>
                        </a:rPr>
                        <a:t>.</a:t>
                      </a:r>
                      <a:endParaRPr lang="hu-HU" sz="3200" dirty="0">
                        <a:solidFill>
                          <a:srgbClr val="252161"/>
                        </a:solidFill>
                        <a:effectLst/>
                        <a:latin typeface="Gotham-Medium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solidFill>
                            <a:srgbClr val="252161"/>
                          </a:solidFill>
                          <a:effectLst/>
                          <a:latin typeface="Gotham-Medium"/>
                          <a:ea typeface="Calibri"/>
                          <a:cs typeface="Times New Roman"/>
                        </a:rPr>
                        <a:t>The seal can be dismantled only by damaging it, it does not decompose on heating.</a:t>
                      </a:r>
                      <a:endParaRPr lang="hu-HU" sz="3200" dirty="0">
                        <a:solidFill>
                          <a:srgbClr val="252161"/>
                        </a:solidFill>
                        <a:effectLst/>
                        <a:latin typeface="Gotham-Medium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solidFill>
                            <a:srgbClr val="252161"/>
                          </a:solidFill>
                          <a:effectLst/>
                          <a:latin typeface="Gotham-Medium"/>
                          <a:ea typeface="Calibri"/>
                          <a:cs typeface="Times New Roman"/>
                        </a:rPr>
                        <a:t>They can be dismantled, they decompose on heating.</a:t>
                      </a:r>
                      <a:endParaRPr lang="hu-HU" sz="3200" dirty="0">
                        <a:solidFill>
                          <a:srgbClr val="252161"/>
                        </a:solidFill>
                        <a:effectLst/>
                        <a:latin typeface="Gotham-Medium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3200" dirty="0" smtClean="0">
                          <a:solidFill>
                            <a:srgbClr val="252161"/>
                          </a:solidFill>
                          <a:effectLst/>
                          <a:latin typeface="Gotham-Medium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n-GB" sz="3200" dirty="0" err="1" smtClean="0">
                          <a:solidFill>
                            <a:srgbClr val="252161"/>
                          </a:solidFill>
                          <a:effectLst/>
                          <a:latin typeface="Gotham-Medium"/>
                          <a:ea typeface="Calibri"/>
                          <a:cs typeface="Times New Roman"/>
                        </a:rPr>
                        <a:t>emporary</a:t>
                      </a:r>
                      <a:r>
                        <a:rPr lang="en-GB" sz="3200" dirty="0" smtClean="0">
                          <a:solidFill>
                            <a:srgbClr val="252161"/>
                          </a:solidFill>
                          <a:effectLst/>
                          <a:latin typeface="Gotham-Medium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3200" dirty="0">
                          <a:solidFill>
                            <a:srgbClr val="252161"/>
                          </a:solidFill>
                          <a:effectLst/>
                          <a:latin typeface="Gotham-Medium"/>
                          <a:ea typeface="Calibri"/>
                          <a:cs typeface="Times New Roman"/>
                        </a:rPr>
                        <a:t>removal is </a:t>
                      </a:r>
                      <a:r>
                        <a:rPr lang="hu-HU" sz="3200" dirty="0" err="1" smtClean="0">
                          <a:solidFill>
                            <a:srgbClr val="252161"/>
                          </a:solidFill>
                          <a:effectLst/>
                          <a:latin typeface="Gotham-Medium"/>
                          <a:ea typeface="Calibri"/>
                          <a:cs typeface="Times New Roman"/>
                        </a:rPr>
                        <a:t>always</a:t>
                      </a:r>
                      <a:r>
                        <a:rPr lang="hu-HU" sz="3200" dirty="0" smtClean="0">
                          <a:solidFill>
                            <a:srgbClr val="252161"/>
                          </a:solidFill>
                          <a:effectLst/>
                          <a:latin typeface="Gotham-Medium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3200" dirty="0" smtClean="0">
                          <a:solidFill>
                            <a:srgbClr val="252161"/>
                          </a:solidFill>
                          <a:effectLst/>
                          <a:latin typeface="Gotham-Medium"/>
                          <a:ea typeface="Calibri"/>
                          <a:cs typeface="Times New Roman"/>
                        </a:rPr>
                        <a:t>noticeable. </a:t>
                      </a:r>
                      <a:endParaRPr lang="hu-HU" sz="3200" dirty="0">
                        <a:solidFill>
                          <a:srgbClr val="252161"/>
                        </a:solidFill>
                        <a:effectLst/>
                        <a:latin typeface="Gotham-Medium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solidFill>
                            <a:srgbClr val="252161"/>
                          </a:solidFill>
                          <a:effectLst/>
                          <a:latin typeface="Gotham-Medium"/>
                          <a:ea typeface="Calibri"/>
                          <a:cs typeface="Times New Roman"/>
                        </a:rPr>
                        <a:t>Temporary removal can be </a:t>
                      </a:r>
                      <a:r>
                        <a:rPr lang="hu-HU" sz="3200" dirty="0" err="1" smtClean="0">
                          <a:solidFill>
                            <a:srgbClr val="252161"/>
                          </a:solidFill>
                          <a:effectLst/>
                          <a:latin typeface="Gotham-Medium"/>
                          <a:ea typeface="Calibri"/>
                          <a:cs typeface="Times New Roman"/>
                        </a:rPr>
                        <a:t>done</a:t>
                      </a:r>
                      <a:r>
                        <a:rPr lang="hu-HU" sz="3200" baseline="0" dirty="0" smtClean="0">
                          <a:solidFill>
                            <a:srgbClr val="252161"/>
                          </a:solidFill>
                          <a:effectLst/>
                          <a:latin typeface="Gotham-Medium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3200" dirty="0" smtClean="0">
                          <a:solidFill>
                            <a:srgbClr val="252161"/>
                          </a:solidFill>
                          <a:effectLst/>
                          <a:latin typeface="Gotham-Medium"/>
                          <a:ea typeface="Calibri"/>
                          <a:cs typeface="Times New Roman"/>
                        </a:rPr>
                        <a:t>unnoticeably</a:t>
                      </a:r>
                      <a:r>
                        <a:rPr lang="en-GB" sz="3200" dirty="0">
                          <a:solidFill>
                            <a:srgbClr val="252161"/>
                          </a:solidFill>
                          <a:effectLst/>
                          <a:latin typeface="Gotham-Medium"/>
                          <a:ea typeface="Calibri"/>
                          <a:cs typeface="Times New Roman"/>
                        </a:rPr>
                        <a:t>. </a:t>
                      </a:r>
                      <a:endParaRPr lang="hu-HU" sz="3200" dirty="0">
                        <a:solidFill>
                          <a:srgbClr val="252161"/>
                        </a:solidFill>
                        <a:effectLst/>
                        <a:latin typeface="Gotham-Medium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rgbClr val="252161"/>
                          </a:solidFill>
                          <a:effectLst/>
                          <a:latin typeface="Gotham-Medium"/>
                          <a:ea typeface="Calibri"/>
                          <a:cs typeface="Times New Roman"/>
                        </a:rPr>
                        <a:t>Illegal drainage can be fully recognized.</a:t>
                      </a:r>
                      <a:endParaRPr lang="hu-HU" sz="3200">
                        <a:solidFill>
                          <a:srgbClr val="252161"/>
                        </a:solidFill>
                        <a:effectLst/>
                        <a:latin typeface="Gotham-Medium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rgbClr val="252161"/>
                          </a:solidFill>
                          <a:effectLst/>
                          <a:latin typeface="Gotham-Medium"/>
                          <a:ea typeface="Calibri"/>
                          <a:cs typeface="Times New Roman"/>
                        </a:rPr>
                        <a:t>Illegal drainage cannot be recognized easily, it is not traceable. </a:t>
                      </a:r>
                      <a:endParaRPr lang="hu-HU" sz="3200">
                        <a:solidFill>
                          <a:srgbClr val="252161"/>
                        </a:solidFill>
                        <a:effectLst/>
                        <a:latin typeface="Gotham-Medium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rgbClr val="252161"/>
                          </a:solidFill>
                          <a:effectLst/>
                          <a:latin typeface="Gotham-Medium"/>
                          <a:ea typeface="Calibri"/>
                          <a:cs typeface="Times New Roman"/>
                        </a:rPr>
                        <a:t>Manipulation can be proven, legal proceedings may be initiated.</a:t>
                      </a:r>
                      <a:endParaRPr lang="hu-HU" sz="3200">
                        <a:solidFill>
                          <a:srgbClr val="252161"/>
                        </a:solidFill>
                        <a:effectLst/>
                        <a:latin typeface="Gotham-Medium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rgbClr val="252161"/>
                          </a:solidFill>
                          <a:effectLst/>
                          <a:latin typeface="Gotham-Medium"/>
                          <a:ea typeface="Calibri"/>
                          <a:cs typeface="Times New Roman"/>
                        </a:rPr>
                        <a:t>They do not provide the exclusion of manipulation, losses can not be revealed. </a:t>
                      </a:r>
                      <a:endParaRPr lang="hu-HU" sz="3200">
                        <a:solidFill>
                          <a:srgbClr val="252161"/>
                        </a:solidFill>
                        <a:effectLst/>
                        <a:latin typeface="Gotham-Medium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 smtClean="0">
                          <a:solidFill>
                            <a:srgbClr val="252161"/>
                          </a:solidFill>
                          <a:effectLst/>
                          <a:latin typeface="Gotham-Medium"/>
                          <a:ea typeface="Calibri"/>
                          <a:cs typeface="Times New Roman"/>
                        </a:rPr>
                        <a:t>It helps </a:t>
                      </a:r>
                      <a:r>
                        <a:rPr lang="en-GB" sz="3200" dirty="0">
                          <a:solidFill>
                            <a:srgbClr val="252161"/>
                          </a:solidFill>
                          <a:effectLst/>
                          <a:latin typeface="Gotham-Medium"/>
                          <a:ea typeface="Calibri"/>
                          <a:cs typeface="Times New Roman"/>
                        </a:rPr>
                        <a:t>to reduce the excess use of drinking water.</a:t>
                      </a:r>
                      <a:endParaRPr lang="hu-HU" sz="3200" dirty="0">
                        <a:solidFill>
                          <a:srgbClr val="252161"/>
                        </a:solidFill>
                        <a:effectLst/>
                        <a:latin typeface="Gotham-Medium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rgbClr val="252161"/>
                          </a:solidFill>
                          <a:effectLst/>
                          <a:latin typeface="Gotham-Medium"/>
                          <a:ea typeface="Calibri"/>
                          <a:cs typeface="Times New Roman"/>
                        </a:rPr>
                        <a:t>They do not help to reduce the wastage of water.</a:t>
                      </a:r>
                      <a:endParaRPr lang="hu-HU" sz="3200">
                        <a:solidFill>
                          <a:srgbClr val="252161"/>
                        </a:solidFill>
                        <a:effectLst/>
                        <a:latin typeface="Gotham-Medium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rgbClr val="252161"/>
                          </a:solidFill>
                          <a:effectLst/>
                          <a:latin typeface="Gotham-Medium"/>
                          <a:ea typeface="Calibri"/>
                          <a:cs typeface="Times New Roman"/>
                        </a:rPr>
                        <a:t>Its usage demonstrably reduces losses, increases revenue.</a:t>
                      </a:r>
                      <a:endParaRPr lang="hu-HU" sz="3200">
                        <a:solidFill>
                          <a:srgbClr val="252161"/>
                        </a:solidFill>
                        <a:effectLst/>
                        <a:latin typeface="Gotham-Medium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solidFill>
                            <a:srgbClr val="252161"/>
                          </a:solidFill>
                          <a:effectLst/>
                          <a:latin typeface="Gotham-Medium"/>
                          <a:ea typeface="Calibri"/>
                          <a:cs typeface="Times New Roman"/>
                        </a:rPr>
                        <a:t>Their usage does not realise their economical </a:t>
                      </a:r>
                      <a:r>
                        <a:rPr lang="en-GB" sz="3200" dirty="0" err="1">
                          <a:solidFill>
                            <a:srgbClr val="252161"/>
                          </a:solidFill>
                          <a:effectLst/>
                          <a:latin typeface="Gotham-Medium"/>
                          <a:ea typeface="Calibri"/>
                          <a:cs typeface="Times New Roman"/>
                        </a:rPr>
                        <a:t>countervalue</a:t>
                      </a:r>
                      <a:r>
                        <a:rPr lang="en-GB" sz="3200" dirty="0">
                          <a:solidFill>
                            <a:srgbClr val="252161"/>
                          </a:solidFill>
                          <a:effectLst/>
                          <a:latin typeface="Gotham-Medium"/>
                          <a:ea typeface="Calibri"/>
                          <a:cs typeface="Times New Roman"/>
                        </a:rPr>
                        <a:t> and does not provide additional revenue.</a:t>
                      </a:r>
                      <a:endParaRPr lang="hu-HU" sz="3200" dirty="0">
                        <a:solidFill>
                          <a:srgbClr val="252161"/>
                        </a:solidFill>
                        <a:effectLst/>
                        <a:latin typeface="Gotham-Medium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627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6600" y="1138882"/>
            <a:ext cx="13734599" cy="1077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385"/>
              </a:lnSpc>
            </a:pPr>
            <a:r>
              <a:rPr lang="hu-HU" dirty="0" smtClean="0">
                <a:latin typeface="Gotham Medium"/>
              </a:rPr>
              <a:t>WPS – </a:t>
            </a:r>
            <a:r>
              <a:rPr lang="hu-HU" dirty="0" err="1" smtClean="0">
                <a:latin typeface="Gotham Medium"/>
              </a:rPr>
              <a:t>Mechanical</a:t>
            </a:r>
            <a:r>
              <a:rPr lang="hu-HU" dirty="0" smtClean="0">
                <a:latin typeface="Gotham Medium"/>
              </a:rPr>
              <a:t> </a:t>
            </a:r>
            <a:r>
              <a:rPr lang="hu-HU" dirty="0" err="1" smtClean="0">
                <a:latin typeface="Gotham Medium"/>
              </a:rPr>
              <a:t>parameters</a:t>
            </a:r>
            <a:r>
              <a:rPr sz="2900" spc="-15" dirty="0" smtClean="0">
                <a:latin typeface="Gotham Medium"/>
                <a:cs typeface="Gotham Book"/>
              </a:rPr>
              <a:t>.</a:t>
            </a:r>
            <a:endParaRPr sz="2900" dirty="0">
              <a:latin typeface="Gotham Medium"/>
              <a:cs typeface="Gotham 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6313" y="3086100"/>
            <a:ext cx="8655687" cy="7848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0" lvl="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3200" dirty="0" smtClean="0">
                <a:solidFill>
                  <a:srgbClr val="252161"/>
                </a:solidFill>
                <a:latin typeface="Gotham-Medium"/>
              </a:rPr>
              <a:t>One </a:t>
            </a:r>
            <a:r>
              <a:rPr lang="en-GB" sz="3200" dirty="0">
                <a:solidFill>
                  <a:srgbClr val="252161"/>
                </a:solidFill>
                <a:latin typeface="Gotham-Medium"/>
              </a:rPr>
              <a:t>of the seals is equipped with a unique number which cannot be removed. This </a:t>
            </a:r>
            <a:r>
              <a:rPr lang="hu-HU" sz="3200" dirty="0" err="1" smtClean="0">
                <a:solidFill>
                  <a:srgbClr val="252161"/>
                </a:solidFill>
                <a:latin typeface="Gotham-Medium"/>
              </a:rPr>
              <a:t>register</a:t>
            </a:r>
            <a:r>
              <a:rPr lang="hu-HU" sz="3200" dirty="0" smtClean="0">
                <a:solidFill>
                  <a:srgbClr val="252161"/>
                </a:solidFill>
                <a:latin typeface="Gotham-Medium"/>
              </a:rPr>
              <a:t> </a:t>
            </a:r>
            <a:r>
              <a:rPr lang="en-GB" sz="3200" dirty="0" smtClean="0">
                <a:solidFill>
                  <a:srgbClr val="252161"/>
                </a:solidFill>
                <a:latin typeface="Gotham-Medium"/>
              </a:rPr>
              <a:t>number </a:t>
            </a:r>
            <a:r>
              <a:rPr lang="hu-HU" sz="3200" dirty="0" smtClean="0">
                <a:solidFill>
                  <a:srgbClr val="252161"/>
                </a:solidFill>
                <a:latin typeface="Gotham-Medium"/>
              </a:rPr>
              <a:t>is </a:t>
            </a:r>
            <a:r>
              <a:rPr lang="en-GB" sz="3200" dirty="0" smtClean="0">
                <a:solidFill>
                  <a:srgbClr val="252161"/>
                </a:solidFill>
                <a:latin typeface="Gotham-Medium"/>
              </a:rPr>
              <a:t>enhancing </a:t>
            </a:r>
            <a:r>
              <a:rPr lang="en-GB" sz="3200" dirty="0">
                <a:solidFill>
                  <a:srgbClr val="252161"/>
                </a:solidFill>
                <a:latin typeface="Gotham-Medium"/>
              </a:rPr>
              <a:t>the security and the transparency of the </a:t>
            </a:r>
            <a:r>
              <a:rPr lang="en-GB" sz="3200" dirty="0" smtClean="0">
                <a:solidFill>
                  <a:srgbClr val="252161"/>
                </a:solidFill>
                <a:latin typeface="Gotham-Medium"/>
              </a:rPr>
              <a:t>system</a:t>
            </a:r>
            <a:r>
              <a:rPr lang="hu-HU" sz="3200" dirty="0" smtClean="0">
                <a:solidFill>
                  <a:srgbClr val="252161"/>
                </a:solidFill>
                <a:latin typeface="Gotham-Medium"/>
              </a:rPr>
              <a:t>.</a:t>
            </a:r>
            <a:endParaRPr lang="hu-HU" sz="3200" dirty="0">
              <a:solidFill>
                <a:srgbClr val="252161"/>
              </a:solidFill>
              <a:latin typeface="Gotham-Medium"/>
            </a:endParaRPr>
          </a:p>
          <a:p>
            <a:pPr marL="457200" lvl="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3200" dirty="0">
                <a:solidFill>
                  <a:srgbClr val="252161"/>
                </a:solidFill>
                <a:latin typeface="Gotham-Medium"/>
              </a:rPr>
              <a:t>The seals can be removed only by damaging them.</a:t>
            </a:r>
            <a:endParaRPr lang="hu-HU" sz="3200" dirty="0">
              <a:solidFill>
                <a:srgbClr val="252161"/>
              </a:solidFill>
              <a:latin typeface="Gotham-Medium"/>
            </a:endParaRPr>
          </a:p>
          <a:p>
            <a:pPr marL="457200" lvl="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3200" dirty="0">
                <a:solidFill>
                  <a:srgbClr val="252161"/>
                </a:solidFill>
                <a:latin typeface="Gotham-Medium"/>
              </a:rPr>
              <a:t>It is </a:t>
            </a:r>
            <a:r>
              <a:rPr lang="en-GB" sz="3200" dirty="0" smtClean="0">
                <a:solidFill>
                  <a:srgbClr val="252161"/>
                </a:solidFill>
                <a:latin typeface="Gotham-Medium"/>
              </a:rPr>
              <a:t>possible that </a:t>
            </a:r>
            <a:r>
              <a:rPr lang="en-GB" sz="3200" dirty="0">
                <a:solidFill>
                  <a:srgbClr val="252161"/>
                </a:solidFill>
                <a:latin typeface="Gotham-Medium"/>
              </a:rPr>
              <a:t>the company colleague places a red, distinctive and warning seal on the equipment if they detect any signs on the WPS which imply damage, manipulation or other illegal activities. </a:t>
            </a:r>
            <a:endParaRPr lang="hu-HU" sz="3200" dirty="0">
              <a:solidFill>
                <a:srgbClr val="252161"/>
              </a:solidFill>
              <a:latin typeface="Gotham-Medium"/>
            </a:endParaRPr>
          </a:p>
          <a:p>
            <a:pPr marL="457200" lvl="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3200" dirty="0">
                <a:solidFill>
                  <a:srgbClr val="252161"/>
                </a:solidFill>
                <a:latin typeface="Gotham-Medium"/>
              </a:rPr>
              <a:t>The system is universal: based on the principle of the WPS, we can prepare the suitable protection for any types of water meters</a:t>
            </a:r>
            <a:r>
              <a:rPr lang="en-GB" sz="3200" dirty="0" smtClean="0">
                <a:solidFill>
                  <a:srgbClr val="252161"/>
                </a:solidFill>
                <a:latin typeface="Gotham-Medium"/>
              </a:rPr>
              <a:t>.</a:t>
            </a:r>
            <a:endParaRPr lang="hu-HU" sz="3200" dirty="0">
              <a:solidFill>
                <a:srgbClr val="252161"/>
              </a:solidFill>
              <a:latin typeface="Gotham-Medium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727626" y="1725073"/>
            <a:ext cx="127635" cy="85090"/>
          </a:xfrm>
          <a:custGeom>
            <a:avLst/>
            <a:gdLst/>
            <a:ahLst/>
            <a:cxnLst/>
            <a:rect l="l" t="t" r="r" b="b"/>
            <a:pathLst>
              <a:path w="127634" h="85089">
                <a:moveTo>
                  <a:pt x="19812" y="241"/>
                </a:moveTo>
                <a:lnTo>
                  <a:pt x="0" y="241"/>
                </a:lnTo>
                <a:lnTo>
                  <a:pt x="28689" y="84886"/>
                </a:lnTo>
                <a:lnTo>
                  <a:pt x="44780" y="84886"/>
                </a:lnTo>
                <a:lnTo>
                  <a:pt x="54350" y="57150"/>
                </a:lnTo>
                <a:lnTo>
                  <a:pt x="37223" y="57150"/>
                </a:lnTo>
                <a:lnTo>
                  <a:pt x="19812" y="241"/>
                </a:lnTo>
                <a:close/>
              </a:path>
              <a:path w="127634" h="85089">
                <a:moveTo>
                  <a:pt x="81779" y="29895"/>
                </a:moveTo>
                <a:lnTo>
                  <a:pt x="63753" y="29895"/>
                </a:lnTo>
                <a:lnTo>
                  <a:pt x="82715" y="84886"/>
                </a:lnTo>
                <a:lnTo>
                  <a:pt x="98806" y="84886"/>
                </a:lnTo>
                <a:lnTo>
                  <a:pt x="108206" y="57150"/>
                </a:lnTo>
                <a:lnTo>
                  <a:pt x="90766" y="57150"/>
                </a:lnTo>
                <a:lnTo>
                  <a:pt x="81779" y="29895"/>
                </a:lnTo>
                <a:close/>
              </a:path>
              <a:path w="127634" h="85089">
                <a:moveTo>
                  <a:pt x="71920" y="0"/>
                </a:moveTo>
                <a:lnTo>
                  <a:pt x="56070" y="0"/>
                </a:lnTo>
                <a:lnTo>
                  <a:pt x="37223" y="57150"/>
                </a:lnTo>
                <a:lnTo>
                  <a:pt x="54350" y="57150"/>
                </a:lnTo>
                <a:lnTo>
                  <a:pt x="63753" y="29895"/>
                </a:lnTo>
                <a:lnTo>
                  <a:pt x="81779" y="29895"/>
                </a:lnTo>
                <a:lnTo>
                  <a:pt x="71920" y="0"/>
                </a:lnTo>
                <a:close/>
              </a:path>
              <a:path w="127634" h="85089">
                <a:moveTo>
                  <a:pt x="127495" y="241"/>
                </a:moveTo>
                <a:lnTo>
                  <a:pt x="108178" y="241"/>
                </a:lnTo>
                <a:lnTo>
                  <a:pt x="90766" y="57150"/>
                </a:lnTo>
                <a:lnTo>
                  <a:pt x="108206" y="57150"/>
                </a:lnTo>
                <a:lnTo>
                  <a:pt x="127495" y="241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853747" y="1724723"/>
            <a:ext cx="89535" cy="85090"/>
          </a:xfrm>
          <a:custGeom>
            <a:avLst/>
            <a:gdLst/>
            <a:ahLst/>
            <a:cxnLst/>
            <a:rect l="l" t="t" r="r" b="b"/>
            <a:pathLst>
              <a:path w="89534" h="85089">
                <a:moveTo>
                  <a:pt x="53073" y="0"/>
                </a:moveTo>
                <a:lnTo>
                  <a:pt x="36029" y="0"/>
                </a:lnTo>
                <a:lnTo>
                  <a:pt x="0" y="84632"/>
                </a:lnTo>
                <a:lnTo>
                  <a:pt x="18859" y="84632"/>
                </a:lnTo>
                <a:lnTo>
                  <a:pt x="26542" y="65786"/>
                </a:lnTo>
                <a:lnTo>
                  <a:pt x="81069" y="65786"/>
                </a:lnTo>
                <a:lnTo>
                  <a:pt x="74119" y="49453"/>
                </a:lnTo>
                <a:lnTo>
                  <a:pt x="33146" y="49453"/>
                </a:lnTo>
                <a:lnTo>
                  <a:pt x="44310" y="22199"/>
                </a:lnTo>
                <a:lnTo>
                  <a:pt x="62520" y="22199"/>
                </a:lnTo>
                <a:lnTo>
                  <a:pt x="53073" y="0"/>
                </a:lnTo>
                <a:close/>
              </a:path>
              <a:path w="89534" h="85089">
                <a:moveTo>
                  <a:pt x="81069" y="65786"/>
                </a:moveTo>
                <a:lnTo>
                  <a:pt x="62077" y="65786"/>
                </a:lnTo>
                <a:lnTo>
                  <a:pt x="69761" y="84632"/>
                </a:lnTo>
                <a:lnTo>
                  <a:pt x="89090" y="84632"/>
                </a:lnTo>
                <a:lnTo>
                  <a:pt x="81069" y="65786"/>
                </a:lnTo>
                <a:close/>
              </a:path>
              <a:path w="89534" h="85089">
                <a:moveTo>
                  <a:pt x="62520" y="22199"/>
                </a:moveTo>
                <a:lnTo>
                  <a:pt x="44310" y="22199"/>
                </a:lnTo>
                <a:lnTo>
                  <a:pt x="55473" y="49453"/>
                </a:lnTo>
                <a:lnTo>
                  <a:pt x="74119" y="49453"/>
                </a:lnTo>
                <a:lnTo>
                  <a:pt x="62520" y="22199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941957" y="1725306"/>
            <a:ext cx="69850" cy="84455"/>
          </a:xfrm>
          <a:custGeom>
            <a:avLst/>
            <a:gdLst/>
            <a:ahLst/>
            <a:cxnLst/>
            <a:rect l="l" t="t" r="r" b="b"/>
            <a:pathLst>
              <a:path w="69850" h="84455">
                <a:moveTo>
                  <a:pt x="44056" y="17056"/>
                </a:moveTo>
                <a:lnTo>
                  <a:pt x="25565" y="17056"/>
                </a:lnTo>
                <a:lnTo>
                  <a:pt x="25565" y="84048"/>
                </a:lnTo>
                <a:lnTo>
                  <a:pt x="44056" y="84048"/>
                </a:lnTo>
                <a:lnTo>
                  <a:pt x="44056" y="17056"/>
                </a:lnTo>
                <a:close/>
              </a:path>
              <a:path w="69850" h="84455">
                <a:moveTo>
                  <a:pt x="69621" y="0"/>
                </a:moveTo>
                <a:lnTo>
                  <a:pt x="0" y="0"/>
                </a:lnTo>
                <a:lnTo>
                  <a:pt x="0" y="17056"/>
                </a:lnTo>
                <a:lnTo>
                  <a:pt x="69621" y="17056"/>
                </a:lnTo>
                <a:lnTo>
                  <a:pt x="69621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028703" y="1725315"/>
            <a:ext cx="64135" cy="84455"/>
          </a:xfrm>
          <a:custGeom>
            <a:avLst/>
            <a:gdLst/>
            <a:ahLst/>
            <a:cxnLst/>
            <a:rect l="l" t="t" r="r" b="b"/>
            <a:pathLst>
              <a:path w="64134" h="84455">
                <a:moveTo>
                  <a:pt x="63385" y="0"/>
                </a:moveTo>
                <a:lnTo>
                  <a:pt x="0" y="0"/>
                </a:lnTo>
                <a:lnTo>
                  <a:pt x="0" y="84035"/>
                </a:lnTo>
                <a:lnTo>
                  <a:pt x="63982" y="84035"/>
                </a:lnTo>
                <a:lnTo>
                  <a:pt x="63982" y="67589"/>
                </a:lnTo>
                <a:lnTo>
                  <a:pt x="18376" y="67589"/>
                </a:lnTo>
                <a:lnTo>
                  <a:pt x="18376" y="49936"/>
                </a:lnTo>
                <a:lnTo>
                  <a:pt x="57988" y="49936"/>
                </a:lnTo>
                <a:lnTo>
                  <a:pt x="57988" y="33489"/>
                </a:lnTo>
                <a:lnTo>
                  <a:pt x="18376" y="33489"/>
                </a:lnTo>
                <a:lnTo>
                  <a:pt x="18376" y="16446"/>
                </a:lnTo>
                <a:lnTo>
                  <a:pt x="63385" y="16446"/>
                </a:lnTo>
                <a:lnTo>
                  <a:pt x="63385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112097" y="1725316"/>
            <a:ext cx="73025" cy="84455"/>
          </a:xfrm>
          <a:custGeom>
            <a:avLst/>
            <a:gdLst/>
            <a:ahLst/>
            <a:cxnLst/>
            <a:rect l="l" t="t" r="r" b="b"/>
            <a:pathLst>
              <a:path w="73025" h="84455">
                <a:moveTo>
                  <a:pt x="38417" y="0"/>
                </a:moveTo>
                <a:lnTo>
                  <a:pt x="0" y="0"/>
                </a:lnTo>
                <a:lnTo>
                  <a:pt x="0" y="84035"/>
                </a:lnTo>
                <a:lnTo>
                  <a:pt x="18491" y="84035"/>
                </a:lnTo>
                <a:lnTo>
                  <a:pt x="18491" y="57150"/>
                </a:lnTo>
                <a:lnTo>
                  <a:pt x="54244" y="57150"/>
                </a:lnTo>
                <a:lnTo>
                  <a:pt x="52108" y="54025"/>
                </a:lnTo>
                <a:lnTo>
                  <a:pt x="59427" y="50191"/>
                </a:lnTo>
                <a:lnTo>
                  <a:pt x="65117" y="44600"/>
                </a:lnTo>
                <a:lnTo>
                  <a:pt x="67004" y="40817"/>
                </a:lnTo>
                <a:lnTo>
                  <a:pt x="18491" y="40817"/>
                </a:lnTo>
                <a:lnTo>
                  <a:pt x="18491" y="16687"/>
                </a:lnTo>
                <a:lnTo>
                  <a:pt x="68927" y="16687"/>
                </a:lnTo>
                <a:lnTo>
                  <a:pt x="67602" y="13208"/>
                </a:lnTo>
                <a:lnTo>
                  <a:pt x="62915" y="8521"/>
                </a:lnTo>
                <a:lnTo>
                  <a:pt x="58261" y="4859"/>
                </a:lnTo>
                <a:lnTo>
                  <a:pt x="52604" y="2189"/>
                </a:lnTo>
                <a:lnTo>
                  <a:pt x="45979" y="554"/>
                </a:lnTo>
                <a:lnTo>
                  <a:pt x="38417" y="0"/>
                </a:lnTo>
                <a:close/>
              </a:path>
              <a:path w="73025" h="84455">
                <a:moveTo>
                  <a:pt x="54244" y="57150"/>
                </a:moveTo>
                <a:lnTo>
                  <a:pt x="33020" y="57150"/>
                </a:lnTo>
                <a:lnTo>
                  <a:pt x="51028" y="84035"/>
                </a:lnTo>
                <a:lnTo>
                  <a:pt x="72631" y="84035"/>
                </a:lnTo>
                <a:lnTo>
                  <a:pt x="54244" y="57150"/>
                </a:lnTo>
                <a:close/>
              </a:path>
              <a:path w="73025" h="84455">
                <a:moveTo>
                  <a:pt x="68927" y="16687"/>
                </a:moveTo>
                <a:lnTo>
                  <a:pt x="45872" y="16687"/>
                </a:lnTo>
                <a:lnTo>
                  <a:pt x="51396" y="20777"/>
                </a:lnTo>
                <a:lnTo>
                  <a:pt x="51396" y="36017"/>
                </a:lnTo>
                <a:lnTo>
                  <a:pt x="46228" y="40817"/>
                </a:lnTo>
                <a:lnTo>
                  <a:pt x="67004" y="40817"/>
                </a:lnTo>
                <a:lnTo>
                  <a:pt x="68804" y="37207"/>
                </a:lnTo>
                <a:lnTo>
                  <a:pt x="70116" y="27965"/>
                </a:lnTo>
                <a:lnTo>
                  <a:pt x="70116" y="19812"/>
                </a:lnTo>
                <a:lnTo>
                  <a:pt x="68927" y="16687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240870" y="1725315"/>
            <a:ext cx="84455" cy="84455"/>
          </a:xfrm>
          <a:custGeom>
            <a:avLst/>
            <a:gdLst/>
            <a:ahLst/>
            <a:cxnLst/>
            <a:rect l="l" t="t" r="r" b="b"/>
            <a:pathLst>
              <a:path w="84455" h="84455">
                <a:moveTo>
                  <a:pt x="19926" y="0"/>
                </a:moveTo>
                <a:lnTo>
                  <a:pt x="0" y="0"/>
                </a:lnTo>
                <a:lnTo>
                  <a:pt x="0" y="84035"/>
                </a:lnTo>
                <a:lnTo>
                  <a:pt x="18122" y="84035"/>
                </a:lnTo>
                <a:lnTo>
                  <a:pt x="18122" y="29540"/>
                </a:lnTo>
                <a:lnTo>
                  <a:pt x="38296" y="29540"/>
                </a:lnTo>
                <a:lnTo>
                  <a:pt x="19926" y="0"/>
                </a:lnTo>
                <a:close/>
              </a:path>
              <a:path w="84455" h="84455">
                <a:moveTo>
                  <a:pt x="84035" y="29171"/>
                </a:moveTo>
                <a:lnTo>
                  <a:pt x="65671" y="29171"/>
                </a:lnTo>
                <a:lnTo>
                  <a:pt x="65671" y="84035"/>
                </a:lnTo>
                <a:lnTo>
                  <a:pt x="84035" y="84035"/>
                </a:lnTo>
                <a:lnTo>
                  <a:pt x="84035" y="29171"/>
                </a:lnTo>
                <a:close/>
              </a:path>
              <a:path w="84455" h="84455">
                <a:moveTo>
                  <a:pt x="38296" y="29540"/>
                </a:moveTo>
                <a:lnTo>
                  <a:pt x="18122" y="29540"/>
                </a:lnTo>
                <a:lnTo>
                  <a:pt x="41541" y="65074"/>
                </a:lnTo>
                <a:lnTo>
                  <a:pt x="42024" y="65074"/>
                </a:lnTo>
                <a:lnTo>
                  <a:pt x="61480" y="35534"/>
                </a:lnTo>
                <a:lnTo>
                  <a:pt x="42024" y="35534"/>
                </a:lnTo>
                <a:lnTo>
                  <a:pt x="38296" y="29540"/>
                </a:lnTo>
                <a:close/>
              </a:path>
              <a:path w="84455" h="84455">
                <a:moveTo>
                  <a:pt x="84035" y="0"/>
                </a:moveTo>
                <a:lnTo>
                  <a:pt x="64109" y="0"/>
                </a:lnTo>
                <a:lnTo>
                  <a:pt x="42024" y="35534"/>
                </a:lnTo>
                <a:lnTo>
                  <a:pt x="61480" y="35534"/>
                </a:lnTo>
                <a:lnTo>
                  <a:pt x="65671" y="29171"/>
                </a:lnTo>
                <a:lnTo>
                  <a:pt x="84035" y="29171"/>
                </a:lnTo>
                <a:lnTo>
                  <a:pt x="84035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348034" y="1725315"/>
            <a:ext cx="64135" cy="84455"/>
          </a:xfrm>
          <a:custGeom>
            <a:avLst/>
            <a:gdLst/>
            <a:ahLst/>
            <a:cxnLst/>
            <a:rect l="l" t="t" r="r" b="b"/>
            <a:pathLst>
              <a:path w="64134" h="84455">
                <a:moveTo>
                  <a:pt x="63385" y="0"/>
                </a:moveTo>
                <a:lnTo>
                  <a:pt x="0" y="0"/>
                </a:lnTo>
                <a:lnTo>
                  <a:pt x="0" y="84035"/>
                </a:lnTo>
                <a:lnTo>
                  <a:pt x="63982" y="84035"/>
                </a:lnTo>
                <a:lnTo>
                  <a:pt x="63982" y="67589"/>
                </a:lnTo>
                <a:lnTo>
                  <a:pt x="18376" y="67589"/>
                </a:lnTo>
                <a:lnTo>
                  <a:pt x="18376" y="49936"/>
                </a:lnTo>
                <a:lnTo>
                  <a:pt x="57988" y="49936"/>
                </a:lnTo>
                <a:lnTo>
                  <a:pt x="57988" y="33489"/>
                </a:lnTo>
                <a:lnTo>
                  <a:pt x="18376" y="33489"/>
                </a:lnTo>
                <a:lnTo>
                  <a:pt x="18376" y="16446"/>
                </a:lnTo>
                <a:lnTo>
                  <a:pt x="63385" y="16446"/>
                </a:lnTo>
                <a:lnTo>
                  <a:pt x="63385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425437" y="1725306"/>
            <a:ext cx="69850" cy="84455"/>
          </a:xfrm>
          <a:custGeom>
            <a:avLst/>
            <a:gdLst/>
            <a:ahLst/>
            <a:cxnLst/>
            <a:rect l="l" t="t" r="r" b="b"/>
            <a:pathLst>
              <a:path w="69850" h="84455">
                <a:moveTo>
                  <a:pt x="44056" y="17056"/>
                </a:moveTo>
                <a:lnTo>
                  <a:pt x="25565" y="17056"/>
                </a:lnTo>
                <a:lnTo>
                  <a:pt x="25565" y="84048"/>
                </a:lnTo>
                <a:lnTo>
                  <a:pt x="44056" y="84048"/>
                </a:lnTo>
                <a:lnTo>
                  <a:pt x="44056" y="17056"/>
                </a:lnTo>
                <a:close/>
              </a:path>
              <a:path w="69850" h="84455">
                <a:moveTo>
                  <a:pt x="69621" y="0"/>
                </a:moveTo>
                <a:lnTo>
                  <a:pt x="0" y="0"/>
                </a:lnTo>
                <a:lnTo>
                  <a:pt x="0" y="17056"/>
                </a:lnTo>
                <a:lnTo>
                  <a:pt x="69621" y="17056"/>
                </a:lnTo>
                <a:lnTo>
                  <a:pt x="69621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512185" y="1725315"/>
            <a:ext cx="64135" cy="84455"/>
          </a:xfrm>
          <a:custGeom>
            <a:avLst/>
            <a:gdLst/>
            <a:ahLst/>
            <a:cxnLst/>
            <a:rect l="l" t="t" r="r" b="b"/>
            <a:pathLst>
              <a:path w="64134" h="84455">
                <a:moveTo>
                  <a:pt x="63385" y="0"/>
                </a:moveTo>
                <a:lnTo>
                  <a:pt x="0" y="0"/>
                </a:lnTo>
                <a:lnTo>
                  <a:pt x="0" y="84035"/>
                </a:lnTo>
                <a:lnTo>
                  <a:pt x="63982" y="84035"/>
                </a:lnTo>
                <a:lnTo>
                  <a:pt x="63982" y="67589"/>
                </a:lnTo>
                <a:lnTo>
                  <a:pt x="18376" y="67589"/>
                </a:lnTo>
                <a:lnTo>
                  <a:pt x="18376" y="49936"/>
                </a:lnTo>
                <a:lnTo>
                  <a:pt x="57988" y="49936"/>
                </a:lnTo>
                <a:lnTo>
                  <a:pt x="57988" y="33489"/>
                </a:lnTo>
                <a:lnTo>
                  <a:pt x="18376" y="33489"/>
                </a:lnTo>
                <a:lnTo>
                  <a:pt x="18376" y="16446"/>
                </a:lnTo>
                <a:lnTo>
                  <a:pt x="63385" y="16446"/>
                </a:lnTo>
                <a:lnTo>
                  <a:pt x="63385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595580" y="1725316"/>
            <a:ext cx="73025" cy="84455"/>
          </a:xfrm>
          <a:custGeom>
            <a:avLst/>
            <a:gdLst/>
            <a:ahLst/>
            <a:cxnLst/>
            <a:rect l="l" t="t" r="r" b="b"/>
            <a:pathLst>
              <a:path w="73025" h="84455">
                <a:moveTo>
                  <a:pt x="38417" y="0"/>
                </a:moveTo>
                <a:lnTo>
                  <a:pt x="0" y="0"/>
                </a:lnTo>
                <a:lnTo>
                  <a:pt x="0" y="84035"/>
                </a:lnTo>
                <a:lnTo>
                  <a:pt x="18491" y="84035"/>
                </a:lnTo>
                <a:lnTo>
                  <a:pt x="18491" y="57150"/>
                </a:lnTo>
                <a:lnTo>
                  <a:pt x="54244" y="57150"/>
                </a:lnTo>
                <a:lnTo>
                  <a:pt x="52108" y="54025"/>
                </a:lnTo>
                <a:lnTo>
                  <a:pt x="59427" y="50191"/>
                </a:lnTo>
                <a:lnTo>
                  <a:pt x="65117" y="44600"/>
                </a:lnTo>
                <a:lnTo>
                  <a:pt x="67004" y="40817"/>
                </a:lnTo>
                <a:lnTo>
                  <a:pt x="18491" y="40817"/>
                </a:lnTo>
                <a:lnTo>
                  <a:pt x="18491" y="16687"/>
                </a:lnTo>
                <a:lnTo>
                  <a:pt x="68921" y="16687"/>
                </a:lnTo>
                <a:lnTo>
                  <a:pt x="67589" y="13208"/>
                </a:lnTo>
                <a:lnTo>
                  <a:pt x="62915" y="8521"/>
                </a:lnTo>
                <a:lnTo>
                  <a:pt x="58261" y="4859"/>
                </a:lnTo>
                <a:lnTo>
                  <a:pt x="52604" y="2189"/>
                </a:lnTo>
                <a:lnTo>
                  <a:pt x="45979" y="554"/>
                </a:lnTo>
                <a:lnTo>
                  <a:pt x="38417" y="0"/>
                </a:lnTo>
                <a:close/>
              </a:path>
              <a:path w="73025" h="84455">
                <a:moveTo>
                  <a:pt x="54244" y="57150"/>
                </a:moveTo>
                <a:lnTo>
                  <a:pt x="33020" y="57150"/>
                </a:lnTo>
                <a:lnTo>
                  <a:pt x="51028" y="84035"/>
                </a:lnTo>
                <a:lnTo>
                  <a:pt x="72631" y="84035"/>
                </a:lnTo>
                <a:lnTo>
                  <a:pt x="54244" y="57150"/>
                </a:lnTo>
                <a:close/>
              </a:path>
              <a:path w="73025" h="84455">
                <a:moveTo>
                  <a:pt x="68921" y="16687"/>
                </a:moveTo>
                <a:lnTo>
                  <a:pt x="45872" y="16687"/>
                </a:lnTo>
                <a:lnTo>
                  <a:pt x="51396" y="20777"/>
                </a:lnTo>
                <a:lnTo>
                  <a:pt x="51396" y="36017"/>
                </a:lnTo>
                <a:lnTo>
                  <a:pt x="46228" y="40817"/>
                </a:lnTo>
                <a:lnTo>
                  <a:pt x="67004" y="40817"/>
                </a:lnTo>
                <a:lnTo>
                  <a:pt x="68804" y="37207"/>
                </a:lnTo>
                <a:lnTo>
                  <a:pt x="70116" y="27965"/>
                </a:lnTo>
                <a:lnTo>
                  <a:pt x="70116" y="19812"/>
                </a:lnTo>
                <a:lnTo>
                  <a:pt x="68921" y="16687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667268" y="1869320"/>
            <a:ext cx="66675" cy="84455"/>
          </a:xfrm>
          <a:custGeom>
            <a:avLst/>
            <a:gdLst/>
            <a:ahLst/>
            <a:cxnLst/>
            <a:rect l="l" t="t" r="r" b="b"/>
            <a:pathLst>
              <a:path w="66675" h="84455">
                <a:moveTo>
                  <a:pt x="34328" y="0"/>
                </a:moveTo>
                <a:lnTo>
                  <a:pt x="0" y="0"/>
                </a:lnTo>
                <a:lnTo>
                  <a:pt x="0" y="84035"/>
                </a:lnTo>
                <a:lnTo>
                  <a:pt x="18491" y="84035"/>
                </a:lnTo>
                <a:lnTo>
                  <a:pt x="18491" y="58826"/>
                </a:lnTo>
                <a:lnTo>
                  <a:pt x="32537" y="58826"/>
                </a:lnTo>
                <a:lnTo>
                  <a:pt x="45796" y="56946"/>
                </a:lnTo>
                <a:lnTo>
                  <a:pt x="56591" y="51354"/>
                </a:lnTo>
                <a:lnTo>
                  <a:pt x="63644" y="42379"/>
                </a:lnTo>
                <a:lnTo>
                  <a:pt x="18491" y="42379"/>
                </a:lnTo>
                <a:lnTo>
                  <a:pt x="18491" y="16687"/>
                </a:lnTo>
                <a:lnTo>
                  <a:pt x="63895" y="16687"/>
                </a:lnTo>
                <a:lnTo>
                  <a:pt x="57938" y="8089"/>
                </a:lnTo>
                <a:lnTo>
                  <a:pt x="47816" y="2125"/>
                </a:lnTo>
                <a:lnTo>
                  <a:pt x="34328" y="0"/>
                </a:lnTo>
                <a:close/>
              </a:path>
              <a:path w="66675" h="84455">
                <a:moveTo>
                  <a:pt x="63895" y="16687"/>
                </a:moveTo>
                <a:lnTo>
                  <a:pt x="42011" y="16687"/>
                </a:lnTo>
                <a:lnTo>
                  <a:pt x="47777" y="21132"/>
                </a:lnTo>
                <a:lnTo>
                  <a:pt x="47777" y="36855"/>
                </a:lnTo>
                <a:lnTo>
                  <a:pt x="42379" y="42379"/>
                </a:lnTo>
                <a:lnTo>
                  <a:pt x="63644" y="42379"/>
                </a:lnTo>
                <a:lnTo>
                  <a:pt x="63852" y="42115"/>
                </a:lnTo>
                <a:lnTo>
                  <a:pt x="66509" y="29298"/>
                </a:lnTo>
                <a:lnTo>
                  <a:pt x="66509" y="29057"/>
                </a:lnTo>
                <a:lnTo>
                  <a:pt x="64301" y="17273"/>
                </a:lnTo>
                <a:lnTo>
                  <a:pt x="63895" y="16687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750424" y="1869321"/>
            <a:ext cx="73025" cy="84455"/>
          </a:xfrm>
          <a:custGeom>
            <a:avLst/>
            <a:gdLst/>
            <a:ahLst/>
            <a:cxnLst/>
            <a:rect l="l" t="t" r="r" b="b"/>
            <a:pathLst>
              <a:path w="73025" h="84455">
                <a:moveTo>
                  <a:pt x="38417" y="0"/>
                </a:moveTo>
                <a:lnTo>
                  <a:pt x="0" y="0"/>
                </a:lnTo>
                <a:lnTo>
                  <a:pt x="0" y="84035"/>
                </a:lnTo>
                <a:lnTo>
                  <a:pt x="18491" y="84035"/>
                </a:lnTo>
                <a:lnTo>
                  <a:pt x="18491" y="57150"/>
                </a:lnTo>
                <a:lnTo>
                  <a:pt x="54244" y="57150"/>
                </a:lnTo>
                <a:lnTo>
                  <a:pt x="52108" y="54025"/>
                </a:lnTo>
                <a:lnTo>
                  <a:pt x="59427" y="50191"/>
                </a:lnTo>
                <a:lnTo>
                  <a:pt x="65117" y="44600"/>
                </a:lnTo>
                <a:lnTo>
                  <a:pt x="67004" y="40817"/>
                </a:lnTo>
                <a:lnTo>
                  <a:pt x="18491" y="40817"/>
                </a:lnTo>
                <a:lnTo>
                  <a:pt x="18491" y="16687"/>
                </a:lnTo>
                <a:lnTo>
                  <a:pt x="68927" y="16687"/>
                </a:lnTo>
                <a:lnTo>
                  <a:pt x="67602" y="13208"/>
                </a:lnTo>
                <a:lnTo>
                  <a:pt x="62915" y="8521"/>
                </a:lnTo>
                <a:lnTo>
                  <a:pt x="58261" y="4859"/>
                </a:lnTo>
                <a:lnTo>
                  <a:pt x="52604" y="2189"/>
                </a:lnTo>
                <a:lnTo>
                  <a:pt x="45979" y="554"/>
                </a:lnTo>
                <a:lnTo>
                  <a:pt x="38417" y="0"/>
                </a:lnTo>
                <a:close/>
              </a:path>
              <a:path w="73025" h="84455">
                <a:moveTo>
                  <a:pt x="54244" y="57150"/>
                </a:moveTo>
                <a:lnTo>
                  <a:pt x="33020" y="57150"/>
                </a:lnTo>
                <a:lnTo>
                  <a:pt x="51028" y="84035"/>
                </a:lnTo>
                <a:lnTo>
                  <a:pt x="72631" y="84035"/>
                </a:lnTo>
                <a:lnTo>
                  <a:pt x="54244" y="57150"/>
                </a:lnTo>
                <a:close/>
              </a:path>
              <a:path w="73025" h="84455">
                <a:moveTo>
                  <a:pt x="68927" y="16687"/>
                </a:moveTo>
                <a:lnTo>
                  <a:pt x="45872" y="16687"/>
                </a:lnTo>
                <a:lnTo>
                  <a:pt x="51396" y="20777"/>
                </a:lnTo>
                <a:lnTo>
                  <a:pt x="51396" y="36017"/>
                </a:lnTo>
                <a:lnTo>
                  <a:pt x="46228" y="40817"/>
                </a:lnTo>
                <a:lnTo>
                  <a:pt x="67004" y="40817"/>
                </a:lnTo>
                <a:lnTo>
                  <a:pt x="68804" y="37207"/>
                </a:lnTo>
                <a:lnTo>
                  <a:pt x="70116" y="27965"/>
                </a:lnTo>
                <a:lnTo>
                  <a:pt x="70116" y="19812"/>
                </a:lnTo>
                <a:lnTo>
                  <a:pt x="68927" y="16687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836475" y="1867879"/>
            <a:ext cx="89535" cy="86995"/>
          </a:xfrm>
          <a:custGeom>
            <a:avLst/>
            <a:gdLst/>
            <a:ahLst/>
            <a:cxnLst/>
            <a:rect l="l" t="t" r="r" b="b"/>
            <a:pathLst>
              <a:path w="89534" h="86994">
                <a:moveTo>
                  <a:pt x="44780" y="0"/>
                </a:moveTo>
                <a:lnTo>
                  <a:pt x="3350" y="26590"/>
                </a:lnTo>
                <a:lnTo>
                  <a:pt x="0" y="43700"/>
                </a:lnTo>
                <a:lnTo>
                  <a:pt x="3312" y="60531"/>
                </a:lnTo>
                <a:lnTo>
                  <a:pt x="12544" y="74268"/>
                </a:lnTo>
                <a:lnTo>
                  <a:pt x="26639" y="83525"/>
                </a:lnTo>
                <a:lnTo>
                  <a:pt x="44538" y="86918"/>
                </a:lnTo>
                <a:lnTo>
                  <a:pt x="62476" y="83487"/>
                </a:lnTo>
                <a:lnTo>
                  <a:pt x="76654" y="74147"/>
                </a:lnTo>
                <a:lnTo>
                  <a:pt x="79533" y="69875"/>
                </a:lnTo>
                <a:lnTo>
                  <a:pt x="44780" y="69875"/>
                </a:lnTo>
                <a:lnTo>
                  <a:pt x="34524" y="67774"/>
                </a:lnTo>
                <a:lnTo>
                  <a:pt x="26473" y="62072"/>
                </a:lnTo>
                <a:lnTo>
                  <a:pt x="21212" y="53668"/>
                </a:lnTo>
                <a:lnTo>
                  <a:pt x="19373" y="43700"/>
                </a:lnTo>
                <a:lnTo>
                  <a:pt x="19329" y="43218"/>
                </a:lnTo>
                <a:lnTo>
                  <a:pt x="21175" y="33052"/>
                </a:lnTo>
                <a:lnTo>
                  <a:pt x="26352" y="24730"/>
                </a:lnTo>
                <a:lnTo>
                  <a:pt x="34320" y="19107"/>
                </a:lnTo>
                <a:lnTo>
                  <a:pt x="44538" y="17043"/>
                </a:lnTo>
                <a:lnTo>
                  <a:pt x="79726" y="17043"/>
                </a:lnTo>
                <a:lnTo>
                  <a:pt x="76774" y="12650"/>
                </a:lnTo>
                <a:lnTo>
                  <a:pt x="62680" y="3393"/>
                </a:lnTo>
                <a:lnTo>
                  <a:pt x="44780" y="0"/>
                </a:lnTo>
                <a:close/>
              </a:path>
              <a:path w="89534" h="86994">
                <a:moveTo>
                  <a:pt x="79726" y="17043"/>
                </a:moveTo>
                <a:lnTo>
                  <a:pt x="44538" y="17043"/>
                </a:lnTo>
                <a:lnTo>
                  <a:pt x="54794" y="19145"/>
                </a:lnTo>
                <a:lnTo>
                  <a:pt x="62845" y="24850"/>
                </a:lnTo>
                <a:lnTo>
                  <a:pt x="68106" y="33256"/>
                </a:lnTo>
                <a:lnTo>
                  <a:pt x="69945" y="43218"/>
                </a:lnTo>
                <a:lnTo>
                  <a:pt x="69989" y="43700"/>
                </a:lnTo>
                <a:lnTo>
                  <a:pt x="68143" y="53866"/>
                </a:lnTo>
                <a:lnTo>
                  <a:pt x="62966" y="62188"/>
                </a:lnTo>
                <a:lnTo>
                  <a:pt x="54998" y="67810"/>
                </a:lnTo>
                <a:lnTo>
                  <a:pt x="44780" y="69875"/>
                </a:lnTo>
                <a:lnTo>
                  <a:pt x="79533" y="69875"/>
                </a:lnTo>
                <a:lnTo>
                  <a:pt x="85969" y="60327"/>
                </a:lnTo>
                <a:lnTo>
                  <a:pt x="89271" y="43700"/>
                </a:lnTo>
                <a:lnTo>
                  <a:pt x="89319" y="43218"/>
                </a:lnTo>
                <a:lnTo>
                  <a:pt x="86006" y="26387"/>
                </a:lnTo>
                <a:lnTo>
                  <a:pt x="79726" y="17043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935580" y="1869313"/>
            <a:ext cx="69850" cy="84455"/>
          </a:xfrm>
          <a:custGeom>
            <a:avLst/>
            <a:gdLst/>
            <a:ahLst/>
            <a:cxnLst/>
            <a:rect l="l" t="t" r="r" b="b"/>
            <a:pathLst>
              <a:path w="69850" h="84455">
                <a:moveTo>
                  <a:pt x="44068" y="17056"/>
                </a:moveTo>
                <a:lnTo>
                  <a:pt x="25577" y="17056"/>
                </a:lnTo>
                <a:lnTo>
                  <a:pt x="25577" y="84048"/>
                </a:lnTo>
                <a:lnTo>
                  <a:pt x="44068" y="84048"/>
                </a:lnTo>
                <a:lnTo>
                  <a:pt x="44068" y="17056"/>
                </a:lnTo>
                <a:close/>
              </a:path>
              <a:path w="69850" h="84455">
                <a:moveTo>
                  <a:pt x="69634" y="0"/>
                </a:moveTo>
                <a:lnTo>
                  <a:pt x="0" y="0"/>
                </a:lnTo>
                <a:lnTo>
                  <a:pt x="0" y="17056"/>
                </a:lnTo>
                <a:lnTo>
                  <a:pt x="69634" y="17056"/>
                </a:lnTo>
                <a:lnTo>
                  <a:pt x="69634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022349" y="1869320"/>
            <a:ext cx="64135" cy="84455"/>
          </a:xfrm>
          <a:custGeom>
            <a:avLst/>
            <a:gdLst/>
            <a:ahLst/>
            <a:cxnLst/>
            <a:rect l="l" t="t" r="r" b="b"/>
            <a:pathLst>
              <a:path w="64134" h="84455">
                <a:moveTo>
                  <a:pt x="63385" y="0"/>
                </a:moveTo>
                <a:lnTo>
                  <a:pt x="0" y="0"/>
                </a:lnTo>
                <a:lnTo>
                  <a:pt x="0" y="84035"/>
                </a:lnTo>
                <a:lnTo>
                  <a:pt x="63982" y="84035"/>
                </a:lnTo>
                <a:lnTo>
                  <a:pt x="63982" y="67589"/>
                </a:lnTo>
                <a:lnTo>
                  <a:pt x="18376" y="67589"/>
                </a:lnTo>
                <a:lnTo>
                  <a:pt x="18376" y="49936"/>
                </a:lnTo>
                <a:lnTo>
                  <a:pt x="57988" y="49936"/>
                </a:lnTo>
                <a:lnTo>
                  <a:pt x="57988" y="33489"/>
                </a:lnTo>
                <a:lnTo>
                  <a:pt x="18376" y="33489"/>
                </a:lnTo>
                <a:lnTo>
                  <a:pt x="18376" y="16446"/>
                </a:lnTo>
                <a:lnTo>
                  <a:pt x="63385" y="16446"/>
                </a:lnTo>
                <a:lnTo>
                  <a:pt x="63385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102028" y="1867879"/>
            <a:ext cx="78105" cy="86995"/>
          </a:xfrm>
          <a:custGeom>
            <a:avLst/>
            <a:gdLst/>
            <a:ahLst/>
            <a:cxnLst/>
            <a:rect l="l" t="t" r="r" b="b"/>
            <a:pathLst>
              <a:path w="78105" h="86994">
                <a:moveTo>
                  <a:pt x="43815" y="0"/>
                </a:moveTo>
                <a:lnTo>
                  <a:pt x="3217" y="26590"/>
                </a:lnTo>
                <a:lnTo>
                  <a:pt x="0" y="43700"/>
                </a:lnTo>
                <a:lnTo>
                  <a:pt x="3257" y="60633"/>
                </a:lnTo>
                <a:lnTo>
                  <a:pt x="12277" y="74358"/>
                </a:lnTo>
                <a:lnTo>
                  <a:pt x="25931" y="83559"/>
                </a:lnTo>
                <a:lnTo>
                  <a:pt x="43091" y="86918"/>
                </a:lnTo>
                <a:lnTo>
                  <a:pt x="54102" y="85873"/>
                </a:lnTo>
                <a:lnTo>
                  <a:pt x="63163" y="82881"/>
                </a:lnTo>
                <a:lnTo>
                  <a:pt x="70805" y="78158"/>
                </a:lnTo>
                <a:lnTo>
                  <a:pt x="77558" y="71920"/>
                </a:lnTo>
                <a:lnTo>
                  <a:pt x="75536" y="69875"/>
                </a:lnTo>
                <a:lnTo>
                  <a:pt x="43700" y="69875"/>
                </a:lnTo>
                <a:lnTo>
                  <a:pt x="33816" y="67774"/>
                </a:lnTo>
                <a:lnTo>
                  <a:pt x="26114" y="62072"/>
                </a:lnTo>
                <a:lnTo>
                  <a:pt x="21112" y="53668"/>
                </a:lnTo>
                <a:lnTo>
                  <a:pt x="19371" y="43700"/>
                </a:lnTo>
                <a:lnTo>
                  <a:pt x="19329" y="43218"/>
                </a:lnTo>
                <a:lnTo>
                  <a:pt x="21146" y="33052"/>
                </a:lnTo>
                <a:lnTo>
                  <a:pt x="26204" y="24730"/>
                </a:lnTo>
                <a:lnTo>
                  <a:pt x="33918" y="19107"/>
                </a:lnTo>
                <a:lnTo>
                  <a:pt x="43700" y="17043"/>
                </a:lnTo>
                <a:lnTo>
                  <a:pt x="73423" y="17043"/>
                </a:lnTo>
                <a:lnTo>
                  <a:pt x="76962" y="12966"/>
                </a:lnTo>
                <a:lnTo>
                  <a:pt x="70716" y="7699"/>
                </a:lnTo>
                <a:lnTo>
                  <a:pt x="63403" y="3602"/>
                </a:lnTo>
                <a:lnTo>
                  <a:pt x="54582" y="945"/>
                </a:lnTo>
                <a:lnTo>
                  <a:pt x="43815" y="0"/>
                </a:lnTo>
                <a:close/>
              </a:path>
              <a:path w="78105" h="86994">
                <a:moveTo>
                  <a:pt x="65798" y="60032"/>
                </a:moveTo>
                <a:lnTo>
                  <a:pt x="59182" y="66027"/>
                </a:lnTo>
                <a:lnTo>
                  <a:pt x="53301" y="69875"/>
                </a:lnTo>
                <a:lnTo>
                  <a:pt x="75536" y="69875"/>
                </a:lnTo>
                <a:lnTo>
                  <a:pt x="65798" y="60032"/>
                </a:lnTo>
                <a:close/>
              </a:path>
              <a:path w="78105" h="86994">
                <a:moveTo>
                  <a:pt x="73423" y="17043"/>
                </a:moveTo>
                <a:lnTo>
                  <a:pt x="52095" y="17043"/>
                </a:lnTo>
                <a:lnTo>
                  <a:pt x="58712" y="20650"/>
                </a:lnTo>
                <a:lnTo>
                  <a:pt x="65189" y="26530"/>
                </a:lnTo>
                <a:lnTo>
                  <a:pt x="73423" y="17043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191317" y="1869313"/>
            <a:ext cx="69850" cy="84455"/>
          </a:xfrm>
          <a:custGeom>
            <a:avLst/>
            <a:gdLst/>
            <a:ahLst/>
            <a:cxnLst/>
            <a:rect l="l" t="t" r="r" b="b"/>
            <a:pathLst>
              <a:path w="69850" h="84455">
                <a:moveTo>
                  <a:pt x="44056" y="17056"/>
                </a:moveTo>
                <a:lnTo>
                  <a:pt x="25565" y="17056"/>
                </a:lnTo>
                <a:lnTo>
                  <a:pt x="25565" y="84048"/>
                </a:lnTo>
                <a:lnTo>
                  <a:pt x="44056" y="84048"/>
                </a:lnTo>
                <a:lnTo>
                  <a:pt x="44056" y="17056"/>
                </a:lnTo>
                <a:close/>
              </a:path>
              <a:path w="69850" h="84455">
                <a:moveTo>
                  <a:pt x="69621" y="0"/>
                </a:moveTo>
                <a:lnTo>
                  <a:pt x="0" y="0"/>
                </a:lnTo>
                <a:lnTo>
                  <a:pt x="0" y="17056"/>
                </a:lnTo>
                <a:lnTo>
                  <a:pt x="69621" y="17056"/>
                </a:lnTo>
                <a:lnTo>
                  <a:pt x="69621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270751" y="1867879"/>
            <a:ext cx="89535" cy="86995"/>
          </a:xfrm>
          <a:custGeom>
            <a:avLst/>
            <a:gdLst/>
            <a:ahLst/>
            <a:cxnLst/>
            <a:rect l="l" t="t" r="r" b="b"/>
            <a:pathLst>
              <a:path w="89534" h="86994">
                <a:moveTo>
                  <a:pt x="44780" y="0"/>
                </a:moveTo>
                <a:lnTo>
                  <a:pt x="3350" y="26590"/>
                </a:lnTo>
                <a:lnTo>
                  <a:pt x="0" y="43700"/>
                </a:lnTo>
                <a:lnTo>
                  <a:pt x="3312" y="60531"/>
                </a:lnTo>
                <a:lnTo>
                  <a:pt x="12544" y="74268"/>
                </a:lnTo>
                <a:lnTo>
                  <a:pt x="26639" y="83525"/>
                </a:lnTo>
                <a:lnTo>
                  <a:pt x="44538" y="86918"/>
                </a:lnTo>
                <a:lnTo>
                  <a:pt x="62471" y="83487"/>
                </a:lnTo>
                <a:lnTo>
                  <a:pt x="76649" y="74147"/>
                </a:lnTo>
                <a:lnTo>
                  <a:pt x="79529" y="69875"/>
                </a:lnTo>
                <a:lnTo>
                  <a:pt x="44780" y="69875"/>
                </a:lnTo>
                <a:lnTo>
                  <a:pt x="34524" y="67774"/>
                </a:lnTo>
                <a:lnTo>
                  <a:pt x="26473" y="62072"/>
                </a:lnTo>
                <a:lnTo>
                  <a:pt x="21212" y="53668"/>
                </a:lnTo>
                <a:lnTo>
                  <a:pt x="19373" y="43700"/>
                </a:lnTo>
                <a:lnTo>
                  <a:pt x="19329" y="43218"/>
                </a:lnTo>
                <a:lnTo>
                  <a:pt x="21175" y="33052"/>
                </a:lnTo>
                <a:lnTo>
                  <a:pt x="26352" y="24730"/>
                </a:lnTo>
                <a:lnTo>
                  <a:pt x="34320" y="19107"/>
                </a:lnTo>
                <a:lnTo>
                  <a:pt x="44538" y="17043"/>
                </a:lnTo>
                <a:lnTo>
                  <a:pt x="79726" y="17043"/>
                </a:lnTo>
                <a:lnTo>
                  <a:pt x="76774" y="12650"/>
                </a:lnTo>
                <a:lnTo>
                  <a:pt x="62680" y="3393"/>
                </a:lnTo>
                <a:lnTo>
                  <a:pt x="44780" y="0"/>
                </a:lnTo>
                <a:close/>
              </a:path>
              <a:path w="89534" h="86994">
                <a:moveTo>
                  <a:pt x="79726" y="17043"/>
                </a:moveTo>
                <a:lnTo>
                  <a:pt x="44538" y="17043"/>
                </a:lnTo>
                <a:lnTo>
                  <a:pt x="54794" y="19145"/>
                </a:lnTo>
                <a:lnTo>
                  <a:pt x="62845" y="24850"/>
                </a:lnTo>
                <a:lnTo>
                  <a:pt x="68106" y="33256"/>
                </a:lnTo>
                <a:lnTo>
                  <a:pt x="69945" y="43218"/>
                </a:lnTo>
                <a:lnTo>
                  <a:pt x="69989" y="43700"/>
                </a:lnTo>
                <a:lnTo>
                  <a:pt x="68143" y="53866"/>
                </a:lnTo>
                <a:lnTo>
                  <a:pt x="62966" y="62188"/>
                </a:lnTo>
                <a:lnTo>
                  <a:pt x="54998" y="67810"/>
                </a:lnTo>
                <a:lnTo>
                  <a:pt x="44780" y="69875"/>
                </a:lnTo>
                <a:lnTo>
                  <a:pt x="79529" y="69875"/>
                </a:lnTo>
                <a:lnTo>
                  <a:pt x="85967" y="60327"/>
                </a:lnTo>
                <a:lnTo>
                  <a:pt x="89271" y="43700"/>
                </a:lnTo>
                <a:lnTo>
                  <a:pt x="89319" y="43218"/>
                </a:lnTo>
                <a:lnTo>
                  <a:pt x="86006" y="26387"/>
                </a:lnTo>
                <a:lnTo>
                  <a:pt x="79726" y="17043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379466" y="1869321"/>
            <a:ext cx="73025" cy="84455"/>
          </a:xfrm>
          <a:custGeom>
            <a:avLst/>
            <a:gdLst/>
            <a:ahLst/>
            <a:cxnLst/>
            <a:rect l="l" t="t" r="r" b="b"/>
            <a:pathLst>
              <a:path w="73025" h="84455">
                <a:moveTo>
                  <a:pt x="38417" y="0"/>
                </a:moveTo>
                <a:lnTo>
                  <a:pt x="0" y="0"/>
                </a:lnTo>
                <a:lnTo>
                  <a:pt x="0" y="84035"/>
                </a:lnTo>
                <a:lnTo>
                  <a:pt x="18491" y="84035"/>
                </a:lnTo>
                <a:lnTo>
                  <a:pt x="18491" y="57150"/>
                </a:lnTo>
                <a:lnTo>
                  <a:pt x="54244" y="57150"/>
                </a:lnTo>
                <a:lnTo>
                  <a:pt x="52108" y="54025"/>
                </a:lnTo>
                <a:lnTo>
                  <a:pt x="59427" y="50191"/>
                </a:lnTo>
                <a:lnTo>
                  <a:pt x="65117" y="44600"/>
                </a:lnTo>
                <a:lnTo>
                  <a:pt x="67004" y="40817"/>
                </a:lnTo>
                <a:lnTo>
                  <a:pt x="18491" y="40817"/>
                </a:lnTo>
                <a:lnTo>
                  <a:pt x="18491" y="16687"/>
                </a:lnTo>
                <a:lnTo>
                  <a:pt x="68921" y="16687"/>
                </a:lnTo>
                <a:lnTo>
                  <a:pt x="67589" y="13208"/>
                </a:lnTo>
                <a:lnTo>
                  <a:pt x="62915" y="8521"/>
                </a:lnTo>
                <a:lnTo>
                  <a:pt x="58261" y="4859"/>
                </a:lnTo>
                <a:lnTo>
                  <a:pt x="52604" y="2189"/>
                </a:lnTo>
                <a:lnTo>
                  <a:pt x="45979" y="554"/>
                </a:lnTo>
                <a:lnTo>
                  <a:pt x="38417" y="0"/>
                </a:lnTo>
                <a:close/>
              </a:path>
              <a:path w="73025" h="84455">
                <a:moveTo>
                  <a:pt x="54244" y="57150"/>
                </a:moveTo>
                <a:lnTo>
                  <a:pt x="33020" y="57150"/>
                </a:lnTo>
                <a:lnTo>
                  <a:pt x="51028" y="84035"/>
                </a:lnTo>
                <a:lnTo>
                  <a:pt x="72631" y="84035"/>
                </a:lnTo>
                <a:lnTo>
                  <a:pt x="54244" y="57150"/>
                </a:lnTo>
                <a:close/>
              </a:path>
              <a:path w="73025" h="84455">
                <a:moveTo>
                  <a:pt x="68921" y="16687"/>
                </a:moveTo>
                <a:lnTo>
                  <a:pt x="45872" y="16687"/>
                </a:lnTo>
                <a:lnTo>
                  <a:pt x="51396" y="20777"/>
                </a:lnTo>
                <a:lnTo>
                  <a:pt x="51396" y="36017"/>
                </a:lnTo>
                <a:lnTo>
                  <a:pt x="46228" y="40817"/>
                </a:lnTo>
                <a:lnTo>
                  <a:pt x="67004" y="40817"/>
                </a:lnTo>
                <a:lnTo>
                  <a:pt x="68804" y="37207"/>
                </a:lnTo>
                <a:lnTo>
                  <a:pt x="70116" y="27965"/>
                </a:lnTo>
                <a:lnTo>
                  <a:pt x="70116" y="19812"/>
                </a:lnTo>
                <a:lnTo>
                  <a:pt x="68921" y="16687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502470" y="1868126"/>
            <a:ext cx="66675" cy="86995"/>
          </a:xfrm>
          <a:custGeom>
            <a:avLst/>
            <a:gdLst/>
            <a:ahLst/>
            <a:cxnLst/>
            <a:rect l="l" t="t" r="r" b="b"/>
            <a:pathLst>
              <a:path w="66675" h="86994">
                <a:moveTo>
                  <a:pt x="10922" y="59905"/>
                </a:moveTo>
                <a:lnTo>
                  <a:pt x="0" y="72986"/>
                </a:lnTo>
                <a:lnTo>
                  <a:pt x="8034" y="78887"/>
                </a:lnTo>
                <a:lnTo>
                  <a:pt x="16835" y="83088"/>
                </a:lnTo>
                <a:lnTo>
                  <a:pt x="26133" y="85600"/>
                </a:lnTo>
                <a:lnTo>
                  <a:pt x="35661" y="86436"/>
                </a:lnTo>
                <a:lnTo>
                  <a:pt x="48127" y="84710"/>
                </a:lnTo>
                <a:lnTo>
                  <a:pt x="57881" y="79663"/>
                </a:lnTo>
                <a:lnTo>
                  <a:pt x="64238" y="71487"/>
                </a:lnTo>
                <a:lnTo>
                  <a:pt x="64521" y="70103"/>
                </a:lnTo>
                <a:lnTo>
                  <a:pt x="36017" y="70103"/>
                </a:lnTo>
                <a:lnTo>
                  <a:pt x="29109" y="69387"/>
                </a:lnTo>
                <a:lnTo>
                  <a:pt x="22707" y="67343"/>
                </a:lnTo>
                <a:lnTo>
                  <a:pt x="16686" y="64130"/>
                </a:lnTo>
                <a:lnTo>
                  <a:pt x="10922" y="59905"/>
                </a:lnTo>
                <a:close/>
              </a:path>
              <a:path w="66675" h="86994">
                <a:moveTo>
                  <a:pt x="32778" y="0"/>
                </a:moveTo>
                <a:lnTo>
                  <a:pt x="20937" y="1811"/>
                </a:lnTo>
                <a:lnTo>
                  <a:pt x="11626" y="6942"/>
                </a:lnTo>
                <a:lnTo>
                  <a:pt x="5536" y="14932"/>
                </a:lnTo>
                <a:lnTo>
                  <a:pt x="3352" y="25323"/>
                </a:lnTo>
                <a:lnTo>
                  <a:pt x="3352" y="25565"/>
                </a:lnTo>
                <a:lnTo>
                  <a:pt x="45262" y="54863"/>
                </a:lnTo>
                <a:lnTo>
                  <a:pt x="48145" y="57264"/>
                </a:lnTo>
                <a:lnTo>
                  <a:pt x="48145" y="67106"/>
                </a:lnTo>
                <a:lnTo>
                  <a:pt x="43586" y="70103"/>
                </a:lnTo>
                <a:lnTo>
                  <a:pt x="64521" y="70103"/>
                </a:lnTo>
                <a:lnTo>
                  <a:pt x="66509" y="60375"/>
                </a:lnTo>
                <a:lnTo>
                  <a:pt x="66467" y="59905"/>
                </a:lnTo>
                <a:lnTo>
                  <a:pt x="64743" y="50643"/>
                </a:lnTo>
                <a:lnTo>
                  <a:pt x="59577" y="43705"/>
                </a:lnTo>
                <a:lnTo>
                  <a:pt x="51213" y="38680"/>
                </a:lnTo>
                <a:lnTo>
                  <a:pt x="39852" y="34924"/>
                </a:lnTo>
                <a:lnTo>
                  <a:pt x="25336" y="31216"/>
                </a:lnTo>
                <a:lnTo>
                  <a:pt x="21729" y="29400"/>
                </a:lnTo>
                <a:lnTo>
                  <a:pt x="21729" y="19557"/>
                </a:lnTo>
                <a:lnTo>
                  <a:pt x="25450" y="16319"/>
                </a:lnTo>
                <a:lnTo>
                  <a:pt x="60093" y="16319"/>
                </a:lnTo>
                <a:lnTo>
                  <a:pt x="63982" y="10680"/>
                </a:lnTo>
                <a:lnTo>
                  <a:pt x="57233" y="6123"/>
                </a:lnTo>
                <a:lnTo>
                  <a:pt x="49776" y="2773"/>
                </a:lnTo>
                <a:lnTo>
                  <a:pt x="41620" y="706"/>
                </a:lnTo>
                <a:lnTo>
                  <a:pt x="32778" y="0"/>
                </a:lnTo>
                <a:close/>
              </a:path>
              <a:path w="66675" h="86994">
                <a:moveTo>
                  <a:pt x="60093" y="16319"/>
                </a:moveTo>
                <a:lnTo>
                  <a:pt x="39611" y="16319"/>
                </a:lnTo>
                <a:lnTo>
                  <a:pt x="46939" y="19443"/>
                </a:lnTo>
                <a:lnTo>
                  <a:pt x="54381" y="24599"/>
                </a:lnTo>
                <a:lnTo>
                  <a:pt x="60093" y="16319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6588038" y="1869320"/>
            <a:ext cx="64135" cy="84455"/>
          </a:xfrm>
          <a:custGeom>
            <a:avLst/>
            <a:gdLst/>
            <a:ahLst/>
            <a:cxnLst/>
            <a:rect l="l" t="t" r="r" b="b"/>
            <a:pathLst>
              <a:path w="64134" h="84455">
                <a:moveTo>
                  <a:pt x="63385" y="0"/>
                </a:moveTo>
                <a:lnTo>
                  <a:pt x="0" y="0"/>
                </a:lnTo>
                <a:lnTo>
                  <a:pt x="0" y="84035"/>
                </a:lnTo>
                <a:lnTo>
                  <a:pt x="63982" y="84035"/>
                </a:lnTo>
                <a:lnTo>
                  <a:pt x="63982" y="67589"/>
                </a:lnTo>
                <a:lnTo>
                  <a:pt x="18376" y="67589"/>
                </a:lnTo>
                <a:lnTo>
                  <a:pt x="18376" y="49936"/>
                </a:lnTo>
                <a:lnTo>
                  <a:pt x="57988" y="49936"/>
                </a:lnTo>
                <a:lnTo>
                  <a:pt x="57988" y="33489"/>
                </a:lnTo>
                <a:lnTo>
                  <a:pt x="18376" y="33489"/>
                </a:lnTo>
                <a:lnTo>
                  <a:pt x="18376" y="16446"/>
                </a:lnTo>
                <a:lnTo>
                  <a:pt x="63385" y="16446"/>
                </a:lnTo>
                <a:lnTo>
                  <a:pt x="63385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6665444" y="1869313"/>
            <a:ext cx="69850" cy="84455"/>
          </a:xfrm>
          <a:custGeom>
            <a:avLst/>
            <a:gdLst/>
            <a:ahLst/>
            <a:cxnLst/>
            <a:rect l="l" t="t" r="r" b="b"/>
            <a:pathLst>
              <a:path w="69850" h="84455">
                <a:moveTo>
                  <a:pt x="44056" y="17056"/>
                </a:moveTo>
                <a:lnTo>
                  <a:pt x="25565" y="17056"/>
                </a:lnTo>
                <a:lnTo>
                  <a:pt x="25565" y="84048"/>
                </a:lnTo>
                <a:lnTo>
                  <a:pt x="44056" y="84048"/>
                </a:lnTo>
                <a:lnTo>
                  <a:pt x="44056" y="17056"/>
                </a:lnTo>
                <a:close/>
              </a:path>
              <a:path w="69850" h="84455">
                <a:moveTo>
                  <a:pt x="69621" y="0"/>
                </a:moveTo>
                <a:lnTo>
                  <a:pt x="0" y="0"/>
                </a:lnTo>
                <a:lnTo>
                  <a:pt x="0" y="17056"/>
                </a:lnTo>
                <a:lnTo>
                  <a:pt x="69621" y="17056"/>
                </a:lnTo>
                <a:lnTo>
                  <a:pt x="69621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635901" y="1004896"/>
            <a:ext cx="443230" cy="569595"/>
          </a:xfrm>
          <a:custGeom>
            <a:avLst/>
            <a:gdLst/>
            <a:ahLst/>
            <a:cxnLst/>
            <a:rect l="l" t="t" r="r" b="b"/>
            <a:pathLst>
              <a:path w="443230" h="569594">
                <a:moveTo>
                  <a:pt x="89916" y="0"/>
                </a:moveTo>
                <a:lnTo>
                  <a:pt x="0" y="0"/>
                </a:lnTo>
                <a:lnTo>
                  <a:pt x="95275" y="568985"/>
                </a:lnTo>
                <a:lnTo>
                  <a:pt x="177393" y="568985"/>
                </a:lnTo>
                <a:lnTo>
                  <a:pt x="215949" y="304698"/>
                </a:lnTo>
                <a:lnTo>
                  <a:pt x="134874" y="304698"/>
                </a:lnTo>
                <a:lnTo>
                  <a:pt x="89916" y="0"/>
                </a:lnTo>
                <a:close/>
              </a:path>
              <a:path w="443230" h="569594">
                <a:moveTo>
                  <a:pt x="303856" y="255943"/>
                </a:moveTo>
                <a:lnTo>
                  <a:pt x="223062" y="255943"/>
                </a:lnTo>
                <a:lnTo>
                  <a:pt x="272008" y="568985"/>
                </a:lnTo>
                <a:lnTo>
                  <a:pt x="353745" y="568985"/>
                </a:lnTo>
                <a:lnTo>
                  <a:pt x="395125" y="304444"/>
                </a:lnTo>
                <a:lnTo>
                  <a:pt x="311010" y="304444"/>
                </a:lnTo>
                <a:lnTo>
                  <a:pt x="303856" y="255943"/>
                </a:lnTo>
                <a:close/>
              </a:path>
              <a:path w="443230" h="569594">
                <a:moveTo>
                  <a:pt x="266103" y="0"/>
                </a:moveTo>
                <a:lnTo>
                  <a:pt x="176199" y="0"/>
                </a:lnTo>
                <a:lnTo>
                  <a:pt x="134874" y="304698"/>
                </a:lnTo>
                <a:lnTo>
                  <a:pt x="215949" y="304698"/>
                </a:lnTo>
                <a:lnTo>
                  <a:pt x="223062" y="255943"/>
                </a:lnTo>
                <a:lnTo>
                  <a:pt x="303856" y="255943"/>
                </a:lnTo>
                <a:lnTo>
                  <a:pt x="266103" y="0"/>
                </a:lnTo>
                <a:close/>
              </a:path>
              <a:path w="443230" h="569594">
                <a:moveTo>
                  <a:pt x="442747" y="0"/>
                </a:moveTo>
                <a:lnTo>
                  <a:pt x="352666" y="0"/>
                </a:lnTo>
                <a:lnTo>
                  <a:pt x="311010" y="304444"/>
                </a:lnTo>
                <a:lnTo>
                  <a:pt x="395125" y="304444"/>
                </a:lnTo>
                <a:lnTo>
                  <a:pt x="442747" y="0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6150842" y="1004897"/>
            <a:ext cx="269875" cy="569595"/>
          </a:xfrm>
          <a:custGeom>
            <a:avLst/>
            <a:gdLst/>
            <a:ahLst/>
            <a:cxnLst/>
            <a:rect l="l" t="t" r="r" b="b"/>
            <a:pathLst>
              <a:path w="269875" h="569594">
                <a:moveTo>
                  <a:pt x="135305" y="0"/>
                </a:moveTo>
                <a:lnTo>
                  <a:pt x="0" y="0"/>
                </a:lnTo>
                <a:lnTo>
                  <a:pt x="0" y="568985"/>
                </a:lnTo>
                <a:lnTo>
                  <a:pt x="85813" y="568985"/>
                </a:lnTo>
                <a:lnTo>
                  <a:pt x="85813" y="354647"/>
                </a:lnTo>
                <a:lnTo>
                  <a:pt x="135305" y="354647"/>
                </a:lnTo>
                <a:lnTo>
                  <a:pt x="187026" y="344655"/>
                </a:lnTo>
                <a:lnTo>
                  <a:pt x="230441" y="314680"/>
                </a:lnTo>
                <a:lnTo>
                  <a:pt x="259902" y="270638"/>
                </a:lnTo>
                <a:lnTo>
                  <a:pt x="260167" y="269735"/>
                </a:lnTo>
                <a:lnTo>
                  <a:pt x="85813" y="269735"/>
                </a:lnTo>
                <a:lnTo>
                  <a:pt x="85813" y="87642"/>
                </a:lnTo>
                <a:lnTo>
                  <a:pt x="262425" y="87642"/>
                </a:lnTo>
                <a:lnTo>
                  <a:pt x="261092" y="82416"/>
                </a:lnTo>
                <a:lnTo>
                  <a:pt x="235203" y="39497"/>
                </a:lnTo>
                <a:lnTo>
                  <a:pt x="191617" y="9875"/>
                </a:lnTo>
                <a:lnTo>
                  <a:pt x="165052" y="2469"/>
                </a:lnTo>
                <a:lnTo>
                  <a:pt x="135305" y="0"/>
                </a:lnTo>
                <a:close/>
              </a:path>
              <a:path w="269875" h="569594">
                <a:moveTo>
                  <a:pt x="262425" y="87642"/>
                </a:moveTo>
                <a:lnTo>
                  <a:pt x="137579" y="87642"/>
                </a:lnTo>
                <a:lnTo>
                  <a:pt x="148151" y="88493"/>
                </a:lnTo>
                <a:lnTo>
                  <a:pt x="157618" y="91044"/>
                </a:lnTo>
                <a:lnTo>
                  <a:pt x="185788" y="126547"/>
                </a:lnTo>
                <a:lnTo>
                  <a:pt x="186626" y="220230"/>
                </a:lnTo>
                <a:lnTo>
                  <a:pt x="185731" y="230081"/>
                </a:lnTo>
                <a:lnTo>
                  <a:pt x="156486" y="266104"/>
                </a:lnTo>
                <a:lnTo>
                  <a:pt x="137579" y="269735"/>
                </a:lnTo>
                <a:lnTo>
                  <a:pt x="260167" y="269735"/>
                </a:lnTo>
                <a:lnTo>
                  <a:pt x="267267" y="245548"/>
                </a:lnTo>
                <a:lnTo>
                  <a:pt x="269722" y="218414"/>
                </a:lnTo>
                <a:lnTo>
                  <a:pt x="269722" y="135775"/>
                </a:lnTo>
                <a:lnTo>
                  <a:pt x="267565" y="107791"/>
                </a:lnTo>
                <a:lnTo>
                  <a:pt x="262425" y="87642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6479581" y="997632"/>
            <a:ext cx="283845" cy="583565"/>
          </a:xfrm>
          <a:custGeom>
            <a:avLst/>
            <a:gdLst/>
            <a:ahLst/>
            <a:cxnLst/>
            <a:rect l="l" t="t" r="r" b="b"/>
            <a:pathLst>
              <a:path w="283844" h="583565">
                <a:moveTo>
                  <a:pt x="81737" y="415950"/>
                </a:moveTo>
                <a:lnTo>
                  <a:pt x="0" y="421855"/>
                </a:lnTo>
                <a:lnTo>
                  <a:pt x="2205" y="443925"/>
                </a:lnTo>
                <a:lnTo>
                  <a:pt x="6080" y="464716"/>
                </a:lnTo>
                <a:lnTo>
                  <a:pt x="18846" y="502462"/>
                </a:lnTo>
                <a:lnTo>
                  <a:pt x="49541" y="546941"/>
                </a:lnTo>
                <a:lnTo>
                  <a:pt x="100136" y="576814"/>
                </a:lnTo>
                <a:lnTo>
                  <a:pt x="146227" y="583056"/>
                </a:lnTo>
                <a:lnTo>
                  <a:pt x="159424" y="582659"/>
                </a:lnTo>
                <a:lnTo>
                  <a:pt x="211895" y="569751"/>
                </a:lnTo>
                <a:lnTo>
                  <a:pt x="252933" y="536282"/>
                </a:lnTo>
                <a:lnTo>
                  <a:pt x="270805" y="504050"/>
                </a:lnTo>
                <a:lnTo>
                  <a:pt x="143497" y="504050"/>
                </a:lnTo>
                <a:lnTo>
                  <a:pt x="133789" y="503395"/>
                </a:lnTo>
                <a:lnTo>
                  <a:pt x="98596" y="475173"/>
                </a:lnTo>
                <a:lnTo>
                  <a:pt x="85431" y="439115"/>
                </a:lnTo>
                <a:lnTo>
                  <a:pt x="81737" y="415950"/>
                </a:lnTo>
                <a:close/>
              </a:path>
              <a:path w="283844" h="583565">
                <a:moveTo>
                  <a:pt x="141223" y="0"/>
                </a:moveTo>
                <a:lnTo>
                  <a:pt x="97412" y="6021"/>
                </a:lnTo>
                <a:lnTo>
                  <a:pt x="61315" y="24091"/>
                </a:lnTo>
                <a:lnTo>
                  <a:pt x="22145" y="73515"/>
                </a:lnTo>
                <a:lnTo>
                  <a:pt x="9093" y="141808"/>
                </a:lnTo>
                <a:lnTo>
                  <a:pt x="10284" y="163001"/>
                </a:lnTo>
                <a:lnTo>
                  <a:pt x="19819" y="202992"/>
                </a:lnTo>
                <a:lnTo>
                  <a:pt x="38579" y="238697"/>
                </a:lnTo>
                <a:lnTo>
                  <a:pt x="68773" y="275744"/>
                </a:lnTo>
                <a:lnTo>
                  <a:pt x="164845" y="368147"/>
                </a:lnTo>
                <a:lnTo>
                  <a:pt x="178949" y="385675"/>
                </a:lnTo>
                <a:lnTo>
                  <a:pt x="189026" y="403261"/>
                </a:lnTo>
                <a:lnTo>
                  <a:pt x="195074" y="420902"/>
                </a:lnTo>
                <a:lnTo>
                  <a:pt x="197091" y="438594"/>
                </a:lnTo>
                <a:lnTo>
                  <a:pt x="196550" y="450158"/>
                </a:lnTo>
                <a:lnTo>
                  <a:pt x="179344" y="488110"/>
                </a:lnTo>
                <a:lnTo>
                  <a:pt x="143497" y="504050"/>
                </a:lnTo>
                <a:lnTo>
                  <a:pt x="270805" y="504050"/>
                </a:lnTo>
                <a:lnTo>
                  <a:pt x="276544" y="489740"/>
                </a:lnTo>
                <a:lnTo>
                  <a:pt x="282224" y="463234"/>
                </a:lnTo>
                <a:lnTo>
                  <a:pt x="283819" y="434568"/>
                </a:lnTo>
                <a:lnTo>
                  <a:pt x="282853" y="422140"/>
                </a:lnTo>
                <a:lnTo>
                  <a:pt x="271106" y="380072"/>
                </a:lnTo>
                <a:lnTo>
                  <a:pt x="248399" y="337793"/>
                </a:lnTo>
                <a:lnTo>
                  <a:pt x="223877" y="306459"/>
                </a:lnTo>
                <a:lnTo>
                  <a:pt x="194249" y="276886"/>
                </a:lnTo>
                <a:lnTo>
                  <a:pt x="157459" y="245557"/>
                </a:lnTo>
                <a:lnTo>
                  <a:pt x="147129" y="236134"/>
                </a:lnTo>
                <a:lnTo>
                  <a:pt x="116539" y="199204"/>
                </a:lnTo>
                <a:lnTo>
                  <a:pt x="99737" y="159475"/>
                </a:lnTo>
                <a:lnTo>
                  <a:pt x="97637" y="139865"/>
                </a:lnTo>
                <a:lnTo>
                  <a:pt x="98261" y="127887"/>
                </a:lnTo>
                <a:lnTo>
                  <a:pt x="114466" y="88945"/>
                </a:lnTo>
                <a:lnTo>
                  <a:pt x="143497" y="77190"/>
                </a:lnTo>
                <a:lnTo>
                  <a:pt x="266713" y="77190"/>
                </a:lnTo>
                <a:lnTo>
                  <a:pt x="260896" y="64935"/>
                </a:lnTo>
                <a:lnTo>
                  <a:pt x="231892" y="29173"/>
                </a:lnTo>
                <a:lnTo>
                  <a:pt x="183800" y="5106"/>
                </a:lnTo>
                <a:lnTo>
                  <a:pt x="163336" y="1276"/>
                </a:lnTo>
                <a:lnTo>
                  <a:pt x="141223" y="0"/>
                </a:lnTo>
                <a:close/>
              </a:path>
              <a:path w="283844" h="583565">
                <a:moveTo>
                  <a:pt x="266713" y="77190"/>
                </a:moveTo>
                <a:lnTo>
                  <a:pt x="143497" y="77190"/>
                </a:lnTo>
                <a:lnTo>
                  <a:pt x="153970" y="78073"/>
                </a:lnTo>
                <a:lnTo>
                  <a:pt x="163137" y="80718"/>
                </a:lnTo>
                <a:lnTo>
                  <a:pt x="190723" y="114660"/>
                </a:lnTo>
                <a:lnTo>
                  <a:pt x="197535" y="145770"/>
                </a:lnTo>
                <a:lnTo>
                  <a:pt x="279730" y="130784"/>
                </a:lnTo>
                <a:lnTo>
                  <a:pt x="277355" y="112703"/>
                </a:lnTo>
                <a:lnTo>
                  <a:pt x="273427" y="95702"/>
                </a:lnTo>
                <a:lnTo>
                  <a:pt x="267943" y="79780"/>
                </a:lnTo>
                <a:lnTo>
                  <a:pt x="266713" y="77190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4708162" y="850900"/>
            <a:ext cx="751840" cy="760730"/>
          </a:xfrm>
          <a:custGeom>
            <a:avLst/>
            <a:gdLst/>
            <a:ahLst/>
            <a:cxnLst/>
            <a:rect l="l" t="t" r="r" b="b"/>
            <a:pathLst>
              <a:path w="751840" h="760730">
                <a:moveTo>
                  <a:pt x="0" y="161975"/>
                </a:moveTo>
                <a:lnTo>
                  <a:pt x="177" y="536295"/>
                </a:lnTo>
                <a:lnTo>
                  <a:pt x="8224" y="613810"/>
                </a:lnTo>
                <a:lnTo>
                  <a:pt x="21566" y="659869"/>
                </a:lnTo>
                <a:lnTo>
                  <a:pt x="43553" y="709145"/>
                </a:lnTo>
                <a:lnTo>
                  <a:pt x="76009" y="760399"/>
                </a:lnTo>
                <a:lnTo>
                  <a:pt x="84600" y="736929"/>
                </a:lnTo>
                <a:lnTo>
                  <a:pt x="94462" y="712816"/>
                </a:lnTo>
                <a:lnTo>
                  <a:pt x="105620" y="687897"/>
                </a:lnTo>
                <a:lnTo>
                  <a:pt x="118097" y="662012"/>
                </a:lnTo>
                <a:lnTo>
                  <a:pt x="103050" y="626772"/>
                </a:lnTo>
                <a:lnTo>
                  <a:pt x="93773" y="593801"/>
                </a:lnTo>
                <a:lnTo>
                  <a:pt x="89140" y="563754"/>
                </a:lnTo>
                <a:lnTo>
                  <a:pt x="88023" y="537286"/>
                </a:lnTo>
                <a:lnTo>
                  <a:pt x="87896" y="245745"/>
                </a:lnTo>
                <a:lnTo>
                  <a:pt x="143427" y="237106"/>
                </a:lnTo>
                <a:lnTo>
                  <a:pt x="196584" y="224019"/>
                </a:lnTo>
                <a:lnTo>
                  <a:pt x="246878" y="206709"/>
                </a:lnTo>
                <a:lnTo>
                  <a:pt x="293817" y="185407"/>
                </a:lnTo>
                <a:lnTo>
                  <a:pt x="333902" y="162090"/>
                </a:lnTo>
                <a:lnTo>
                  <a:pt x="12306" y="162090"/>
                </a:lnTo>
                <a:lnTo>
                  <a:pt x="0" y="161975"/>
                </a:lnTo>
                <a:close/>
              </a:path>
              <a:path w="751840" h="760730">
                <a:moveTo>
                  <a:pt x="555883" y="131737"/>
                </a:moveTo>
                <a:lnTo>
                  <a:pt x="375666" y="131737"/>
                </a:lnTo>
                <a:lnTo>
                  <a:pt x="414426" y="160340"/>
                </a:lnTo>
                <a:lnTo>
                  <a:pt x="457520" y="185407"/>
                </a:lnTo>
                <a:lnTo>
                  <a:pt x="504458" y="206709"/>
                </a:lnTo>
                <a:lnTo>
                  <a:pt x="554750" y="224019"/>
                </a:lnTo>
                <a:lnTo>
                  <a:pt x="607905" y="237106"/>
                </a:lnTo>
                <a:lnTo>
                  <a:pt x="663435" y="245745"/>
                </a:lnTo>
                <a:lnTo>
                  <a:pt x="663295" y="537286"/>
                </a:lnTo>
                <a:lnTo>
                  <a:pt x="662186" y="563754"/>
                </a:lnTo>
                <a:lnTo>
                  <a:pt x="657556" y="593801"/>
                </a:lnTo>
                <a:lnTo>
                  <a:pt x="648281" y="626772"/>
                </a:lnTo>
                <a:lnTo>
                  <a:pt x="633234" y="662012"/>
                </a:lnTo>
                <a:lnTo>
                  <a:pt x="645711" y="687897"/>
                </a:lnTo>
                <a:lnTo>
                  <a:pt x="656869" y="712816"/>
                </a:lnTo>
                <a:lnTo>
                  <a:pt x="666731" y="736929"/>
                </a:lnTo>
                <a:lnTo>
                  <a:pt x="675322" y="760399"/>
                </a:lnTo>
                <a:lnTo>
                  <a:pt x="707773" y="709145"/>
                </a:lnTo>
                <a:lnTo>
                  <a:pt x="729760" y="659869"/>
                </a:lnTo>
                <a:lnTo>
                  <a:pt x="743106" y="613810"/>
                </a:lnTo>
                <a:lnTo>
                  <a:pt x="749634" y="572206"/>
                </a:lnTo>
                <a:lnTo>
                  <a:pt x="751331" y="162090"/>
                </a:lnTo>
                <a:lnTo>
                  <a:pt x="739025" y="162090"/>
                </a:lnTo>
                <a:lnTo>
                  <a:pt x="684836" y="159653"/>
                </a:lnTo>
                <a:lnTo>
                  <a:pt x="632938" y="152562"/>
                </a:lnTo>
                <a:lnTo>
                  <a:pt x="583830" y="141143"/>
                </a:lnTo>
                <a:lnTo>
                  <a:pt x="555883" y="131737"/>
                </a:lnTo>
                <a:close/>
              </a:path>
              <a:path w="751840" h="760730">
                <a:moveTo>
                  <a:pt x="375666" y="0"/>
                </a:moveTo>
                <a:lnTo>
                  <a:pt x="326071" y="58705"/>
                </a:lnTo>
                <a:lnTo>
                  <a:pt x="293103" y="84176"/>
                </a:lnTo>
                <a:lnTo>
                  <a:pt x="255352" y="106623"/>
                </a:lnTo>
                <a:lnTo>
                  <a:pt x="213316" y="125721"/>
                </a:lnTo>
                <a:lnTo>
                  <a:pt x="167496" y="141143"/>
                </a:lnTo>
                <a:lnTo>
                  <a:pt x="118388" y="152562"/>
                </a:lnTo>
                <a:lnTo>
                  <a:pt x="66492" y="159653"/>
                </a:lnTo>
                <a:lnTo>
                  <a:pt x="12306" y="162090"/>
                </a:lnTo>
                <a:lnTo>
                  <a:pt x="333902" y="162090"/>
                </a:lnTo>
                <a:lnTo>
                  <a:pt x="336910" y="160340"/>
                </a:lnTo>
                <a:lnTo>
                  <a:pt x="375666" y="131737"/>
                </a:lnTo>
                <a:lnTo>
                  <a:pt x="555883" y="131737"/>
                </a:lnTo>
                <a:lnTo>
                  <a:pt x="495975" y="106623"/>
                </a:lnTo>
                <a:lnTo>
                  <a:pt x="458225" y="84176"/>
                </a:lnTo>
                <a:lnTo>
                  <a:pt x="425258" y="58705"/>
                </a:lnTo>
                <a:lnTo>
                  <a:pt x="397572" y="30538"/>
                </a:lnTo>
                <a:lnTo>
                  <a:pt x="375666" y="0"/>
                </a:lnTo>
                <a:close/>
              </a:path>
              <a:path w="751840" h="760730">
                <a:moveTo>
                  <a:pt x="751332" y="161975"/>
                </a:moveTo>
                <a:lnTo>
                  <a:pt x="739025" y="162090"/>
                </a:lnTo>
                <a:lnTo>
                  <a:pt x="751331" y="162090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852200" y="1245693"/>
            <a:ext cx="454659" cy="711200"/>
          </a:xfrm>
          <a:custGeom>
            <a:avLst/>
            <a:gdLst/>
            <a:ahLst/>
            <a:cxnLst/>
            <a:rect l="l" t="t" r="r" b="b"/>
            <a:pathLst>
              <a:path w="454659" h="711200">
                <a:moveTo>
                  <a:pt x="227253" y="0"/>
                </a:moveTo>
                <a:lnTo>
                  <a:pt x="148086" y="131183"/>
                </a:lnTo>
                <a:lnTo>
                  <a:pt x="115409" y="185527"/>
                </a:lnTo>
                <a:lnTo>
                  <a:pt x="87137" y="233721"/>
                </a:lnTo>
                <a:lnTo>
                  <a:pt x="63121" y="276774"/>
                </a:lnTo>
                <a:lnTo>
                  <a:pt x="43210" y="315698"/>
                </a:lnTo>
                <a:lnTo>
                  <a:pt x="27255" y="351503"/>
                </a:lnTo>
                <a:lnTo>
                  <a:pt x="6614" y="417802"/>
                </a:lnTo>
                <a:lnTo>
                  <a:pt x="0" y="483755"/>
                </a:lnTo>
                <a:lnTo>
                  <a:pt x="4616" y="529571"/>
                </a:lnTo>
                <a:lnTo>
                  <a:pt x="17857" y="572244"/>
                </a:lnTo>
                <a:lnTo>
                  <a:pt x="38809" y="610861"/>
                </a:lnTo>
                <a:lnTo>
                  <a:pt x="66559" y="644510"/>
                </a:lnTo>
                <a:lnTo>
                  <a:pt x="100191" y="672277"/>
                </a:lnTo>
                <a:lnTo>
                  <a:pt x="138794" y="693247"/>
                </a:lnTo>
                <a:lnTo>
                  <a:pt x="181452" y="706509"/>
                </a:lnTo>
                <a:lnTo>
                  <a:pt x="227253" y="711149"/>
                </a:lnTo>
                <a:lnTo>
                  <a:pt x="273054" y="706509"/>
                </a:lnTo>
                <a:lnTo>
                  <a:pt x="315711" y="693247"/>
                </a:lnTo>
                <a:lnTo>
                  <a:pt x="354311" y="672277"/>
                </a:lnTo>
                <a:lnTo>
                  <a:pt x="387942" y="644510"/>
                </a:lnTo>
                <a:lnTo>
                  <a:pt x="415688" y="610861"/>
                </a:lnTo>
                <a:lnTo>
                  <a:pt x="436638" y="572244"/>
                </a:lnTo>
                <a:lnTo>
                  <a:pt x="449878" y="529571"/>
                </a:lnTo>
                <a:lnTo>
                  <a:pt x="454494" y="483755"/>
                </a:lnTo>
                <a:lnTo>
                  <a:pt x="452866" y="450316"/>
                </a:lnTo>
                <a:lnTo>
                  <a:pt x="439386" y="385201"/>
                </a:lnTo>
                <a:lnTo>
                  <a:pt x="411281" y="315698"/>
                </a:lnTo>
                <a:lnTo>
                  <a:pt x="391370" y="276774"/>
                </a:lnTo>
                <a:lnTo>
                  <a:pt x="367354" y="233721"/>
                </a:lnTo>
                <a:lnTo>
                  <a:pt x="339084" y="185527"/>
                </a:lnTo>
                <a:lnTo>
                  <a:pt x="306410" y="131183"/>
                </a:lnTo>
                <a:lnTo>
                  <a:pt x="227253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" name="Kép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598" y="3284698"/>
            <a:ext cx="6403975" cy="74511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9001" y="834405"/>
            <a:ext cx="12450793" cy="1077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385"/>
              </a:lnSpc>
            </a:pPr>
            <a:r>
              <a:rPr lang="hu-HU" dirty="0" smtClean="0">
                <a:latin typeface="Gotham Medium"/>
              </a:rPr>
              <a:t>WPS - </a:t>
            </a:r>
            <a:r>
              <a:rPr lang="hu-HU" dirty="0" err="1" smtClean="0">
                <a:latin typeface="Gotham Medium"/>
              </a:rPr>
              <a:t>Manufacturing</a:t>
            </a:r>
            <a:endParaRPr sz="2900" dirty="0">
              <a:latin typeface="Gotham Medium"/>
              <a:cs typeface="Gotham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727626" y="1725073"/>
            <a:ext cx="127635" cy="85090"/>
          </a:xfrm>
          <a:custGeom>
            <a:avLst/>
            <a:gdLst/>
            <a:ahLst/>
            <a:cxnLst/>
            <a:rect l="l" t="t" r="r" b="b"/>
            <a:pathLst>
              <a:path w="127634" h="85089">
                <a:moveTo>
                  <a:pt x="19812" y="241"/>
                </a:moveTo>
                <a:lnTo>
                  <a:pt x="0" y="241"/>
                </a:lnTo>
                <a:lnTo>
                  <a:pt x="28689" y="84886"/>
                </a:lnTo>
                <a:lnTo>
                  <a:pt x="44780" y="84886"/>
                </a:lnTo>
                <a:lnTo>
                  <a:pt x="54350" y="57150"/>
                </a:lnTo>
                <a:lnTo>
                  <a:pt x="37223" y="57150"/>
                </a:lnTo>
                <a:lnTo>
                  <a:pt x="19812" y="241"/>
                </a:lnTo>
                <a:close/>
              </a:path>
              <a:path w="127634" h="85089">
                <a:moveTo>
                  <a:pt x="81779" y="29895"/>
                </a:moveTo>
                <a:lnTo>
                  <a:pt x="63753" y="29895"/>
                </a:lnTo>
                <a:lnTo>
                  <a:pt x="82715" y="84886"/>
                </a:lnTo>
                <a:lnTo>
                  <a:pt x="98806" y="84886"/>
                </a:lnTo>
                <a:lnTo>
                  <a:pt x="108206" y="57150"/>
                </a:lnTo>
                <a:lnTo>
                  <a:pt x="90766" y="57150"/>
                </a:lnTo>
                <a:lnTo>
                  <a:pt x="81779" y="29895"/>
                </a:lnTo>
                <a:close/>
              </a:path>
              <a:path w="127634" h="85089">
                <a:moveTo>
                  <a:pt x="71920" y="0"/>
                </a:moveTo>
                <a:lnTo>
                  <a:pt x="56070" y="0"/>
                </a:lnTo>
                <a:lnTo>
                  <a:pt x="37223" y="57150"/>
                </a:lnTo>
                <a:lnTo>
                  <a:pt x="54350" y="57150"/>
                </a:lnTo>
                <a:lnTo>
                  <a:pt x="63753" y="29895"/>
                </a:lnTo>
                <a:lnTo>
                  <a:pt x="81779" y="29895"/>
                </a:lnTo>
                <a:lnTo>
                  <a:pt x="71920" y="0"/>
                </a:lnTo>
                <a:close/>
              </a:path>
              <a:path w="127634" h="85089">
                <a:moveTo>
                  <a:pt x="127495" y="241"/>
                </a:moveTo>
                <a:lnTo>
                  <a:pt x="108178" y="241"/>
                </a:lnTo>
                <a:lnTo>
                  <a:pt x="90766" y="57150"/>
                </a:lnTo>
                <a:lnTo>
                  <a:pt x="108206" y="57150"/>
                </a:lnTo>
                <a:lnTo>
                  <a:pt x="127495" y="241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853747" y="1724723"/>
            <a:ext cx="89535" cy="85090"/>
          </a:xfrm>
          <a:custGeom>
            <a:avLst/>
            <a:gdLst/>
            <a:ahLst/>
            <a:cxnLst/>
            <a:rect l="l" t="t" r="r" b="b"/>
            <a:pathLst>
              <a:path w="89534" h="85089">
                <a:moveTo>
                  <a:pt x="53073" y="0"/>
                </a:moveTo>
                <a:lnTo>
                  <a:pt x="36029" y="0"/>
                </a:lnTo>
                <a:lnTo>
                  <a:pt x="0" y="84632"/>
                </a:lnTo>
                <a:lnTo>
                  <a:pt x="18859" y="84632"/>
                </a:lnTo>
                <a:lnTo>
                  <a:pt x="26542" y="65786"/>
                </a:lnTo>
                <a:lnTo>
                  <a:pt x="81069" y="65786"/>
                </a:lnTo>
                <a:lnTo>
                  <a:pt x="74119" y="49453"/>
                </a:lnTo>
                <a:lnTo>
                  <a:pt x="33146" y="49453"/>
                </a:lnTo>
                <a:lnTo>
                  <a:pt x="44310" y="22199"/>
                </a:lnTo>
                <a:lnTo>
                  <a:pt x="62520" y="22199"/>
                </a:lnTo>
                <a:lnTo>
                  <a:pt x="53073" y="0"/>
                </a:lnTo>
                <a:close/>
              </a:path>
              <a:path w="89534" h="85089">
                <a:moveTo>
                  <a:pt x="81069" y="65786"/>
                </a:moveTo>
                <a:lnTo>
                  <a:pt x="62077" y="65786"/>
                </a:lnTo>
                <a:lnTo>
                  <a:pt x="69761" y="84632"/>
                </a:lnTo>
                <a:lnTo>
                  <a:pt x="89090" y="84632"/>
                </a:lnTo>
                <a:lnTo>
                  <a:pt x="81069" y="65786"/>
                </a:lnTo>
                <a:close/>
              </a:path>
              <a:path w="89534" h="85089">
                <a:moveTo>
                  <a:pt x="62520" y="22199"/>
                </a:moveTo>
                <a:lnTo>
                  <a:pt x="44310" y="22199"/>
                </a:lnTo>
                <a:lnTo>
                  <a:pt x="55473" y="49453"/>
                </a:lnTo>
                <a:lnTo>
                  <a:pt x="74119" y="49453"/>
                </a:lnTo>
                <a:lnTo>
                  <a:pt x="62520" y="22199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941957" y="1725306"/>
            <a:ext cx="69850" cy="84455"/>
          </a:xfrm>
          <a:custGeom>
            <a:avLst/>
            <a:gdLst/>
            <a:ahLst/>
            <a:cxnLst/>
            <a:rect l="l" t="t" r="r" b="b"/>
            <a:pathLst>
              <a:path w="69850" h="84455">
                <a:moveTo>
                  <a:pt x="44056" y="17056"/>
                </a:moveTo>
                <a:lnTo>
                  <a:pt x="25565" y="17056"/>
                </a:lnTo>
                <a:lnTo>
                  <a:pt x="25565" y="84048"/>
                </a:lnTo>
                <a:lnTo>
                  <a:pt x="44056" y="84048"/>
                </a:lnTo>
                <a:lnTo>
                  <a:pt x="44056" y="17056"/>
                </a:lnTo>
                <a:close/>
              </a:path>
              <a:path w="69850" h="84455">
                <a:moveTo>
                  <a:pt x="69621" y="0"/>
                </a:moveTo>
                <a:lnTo>
                  <a:pt x="0" y="0"/>
                </a:lnTo>
                <a:lnTo>
                  <a:pt x="0" y="17056"/>
                </a:lnTo>
                <a:lnTo>
                  <a:pt x="69621" y="17056"/>
                </a:lnTo>
                <a:lnTo>
                  <a:pt x="69621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028703" y="1725315"/>
            <a:ext cx="64135" cy="84455"/>
          </a:xfrm>
          <a:custGeom>
            <a:avLst/>
            <a:gdLst/>
            <a:ahLst/>
            <a:cxnLst/>
            <a:rect l="l" t="t" r="r" b="b"/>
            <a:pathLst>
              <a:path w="64134" h="84455">
                <a:moveTo>
                  <a:pt x="63385" y="0"/>
                </a:moveTo>
                <a:lnTo>
                  <a:pt x="0" y="0"/>
                </a:lnTo>
                <a:lnTo>
                  <a:pt x="0" y="84035"/>
                </a:lnTo>
                <a:lnTo>
                  <a:pt x="63982" y="84035"/>
                </a:lnTo>
                <a:lnTo>
                  <a:pt x="63982" y="67589"/>
                </a:lnTo>
                <a:lnTo>
                  <a:pt x="18376" y="67589"/>
                </a:lnTo>
                <a:lnTo>
                  <a:pt x="18376" y="49936"/>
                </a:lnTo>
                <a:lnTo>
                  <a:pt x="57988" y="49936"/>
                </a:lnTo>
                <a:lnTo>
                  <a:pt x="57988" y="33489"/>
                </a:lnTo>
                <a:lnTo>
                  <a:pt x="18376" y="33489"/>
                </a:lnTo>
                <a:lnTo>
                  <a:pt x="18376" y="16446"/>
                </a:lnTo>
                <a:lnTo>
                  <a:pt x="63385" y="16446"/>
                </a:lnTo>
                <a:lnTo>
                  <a:pt x="63385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112097" y="1725316"/>
            <a:ext cx="73025" cy="84455"/>
          </a:xfrm>
          <a:custGeom>
            <a:avLst/>
            <a:gdLst/>
            <a:ahLst/>
            <a:cxnLst/>
            <a:rect l="l" t="t" r="r" b="b"/>
            <a:pathLst>
              <a:path w="73025" h="84455">
                <a:moveTo>
                  <a:pt x="38417" y="0"/>
                </a:moveTo>
                <a:lnTo>
                  <a:pt x="0" y="0"/>
                </a:lnTo>
                <a:lnTo>
                  <a:pt x="0" y="84035"/>
                </a:lnTo>
                <a:lnTo>
                  <a:pt x="18491" y="84035"/>
                </a:lnTo>
                <a:lnTo>
                  <a:pt x="18491" y="57150"/>
                </a:lnTo>
                <a:lnTo>
                  <a:pt x="54244" y="57150"/>
                </a:lnTo>
                <a:lnTo>
                  <a:pt x="52108" y="54025"/>
                </a:lnTo>
                <a:lnTo>
                  <a:pt x="59427" y="50191"/>
                </a:lnTo>
                <a:lnTo>
                  <a:pt x="65117" y="44600"/>
                </a:lnTo>
                <a:lnTo>
                  <a:pt x="67004" y="40817"/>
                </a:lnTo>
                <a:lnTo>
                  <a:pt x="18491" y="40817"/>
                </a:lnTo>
                <a:lnTo>
                  <a:pt x="18491" y="16687"/>
                </a:lnTo>
                <a:lnTo>
                  <a:pt x="68927" y="16687"/>
                </a:lnTo>
                <a:lnTo>
                  <a:pt x="67602" y="13208"/>
                </a:lnTo>
                <a:lnTo>
                  <a:pt x="62915" y="8521"/>
                </a:lnTo>
                <a:lnTo>
                  <a:pt x="58261" y="4859"/>
                </a:lnTo>
                <a:lnTo>
                  <a:pt x="52604" y="2189"/>
                </a:lnTo>
                <a:lnTo>
                  <a:pt x="45979" y="554"/>
                </a:lnTo>
                <a:lnTo>
                  <a:pt x="38417" y="0"/>
                </a:lnTo>
                <a:close/>
              </a:path>
              <a:path w="73025" h="84455">
                <a:moveTo>
                  <a:pt x="54244" y="57150"/>
                </a:moveTo>
                <a:lnTo>
                  <a:pt x="33020" y="57150"/>
                </a:lnTo>
                <a:lnTo>
                  <a:pt x="51028" y="84035"/>
                </a:lnTo>
                <a:lnTo>
                  <a:pt x="72631" y="84035"/>
                </a:lnTo>
                <a:lnTo>
                  <a:pt x="54244" y="57150"/>
                </a:lnTo>
                <a:close/>
              </a:path>
              <a:path w="73025" h="84455">
                <a:moveTo>
                  <a:pt x="68927" y="16687"/>
                </a:moveTo>
                <a:lnTo>
                  <a:pt x="45872" y="16687"/>
                </a:lnTo>
                <a:lnTo>
                  <a:pt x="51396" y="20777"/>
                </a:lnTo>
                <a:lnTo>
                  <a:pt x="51396" y="36017"/>
                </a:lnTo>
                <a:lnTo>
                  <a:pt x="46228" y="40817"/>
                </a:lnTo>
                <a:lnTo>
                  <a:pt x="67004" y="40817"/>
                </a:lnTo>
                <a:lnTo>
                  <a:pt x="68804" y="37207"/>
                </a:lnTo>
                <a:lnTo>
                  <a:pt x="70116" y="27965"/>
                </a:lnTo>
                <a:lnTo>
                  <a:pt x="70116" y="19812"/>
                </a:lnTo>
                <a:lnTo>
                  <a:pt x="68927" y="16687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240870" y="1725315"/>
            <a:ext cx="84455" cy="84455"/>
          </a:xfrm>
          <a:custGeom>
            <a:avLst/>
            <a:gdLst/>
            <a:ahLst/>
            <a:cxnLst/>
            <a:rect l="l" t="t" r="r" b="b"/>
            <a:pathLst>
              <a:path w="84455" h="84455">
                <a:moveTo>
                  <a:pt x="19926" y="0"/>
                </a:moveTo>
                <a:lnTo>
                  <a:pt x="0" y="0"/>
                </a:lnTo>
                <a:lnTo>
                  <a:pt x="0" y="84035"/>
                </a:lnTo>
                <a:lnTo>
                  <a:pt x="18122" y="84035"/>
                </a:lnTo>
                <a:lnTo>
                  <a:pt x="18122" y="29540"/>
                </a:lnTo>
                <a:lnTo>
                  <a:pt x="38296" y="29540"/>
                </a:lnTo>
                <a:lnTo>
                  <a:pt x="19926" y="0"/>
                </a:lnTo>
                <a:close/>
              </a:path>
              <a:path w="84455" h="84455">
                <a:moveTo>
                  <a:pt x="84035" y="29171"/>
                </a:moveTo>
                <a:lnTo>
                  <a:pt x="65671" y="29171"/>
                </a:lnTo>
                <a:lnTo>
                  <a:pt x="65671" y="84035"/>
                </a:lnTo>
                <a:lnTo>
                  <a:pt x="84035" y="84035"/>
                </a:lnTo>
                <a:lnTo>
                  <a:pt x="84035" y="29171"/>
                </a:lnTo>
                <a:close/>
              </a:path>
              <a:path w="84455" h="84455">
                <a:moveTo>
                  <a:pt x="38296" y="29540"/>
                </a:moveTo>
                <a:lnTo>
                  <a:pt x="18122" y="29540"/>
                </a:lnTo>
                <a:lnTo>
                  <a:pt x="41541" y="65074"/>
                </a:lnTo>
                <a:lnTo>
                  <a:pt x="42024" y="65074"/>
                </a:lnTo>
                <a:lnTo>
                  <a:pt x="61480" y="35534"/>
                </a:lnTo>
                <a:lnTo>
                  <a:pt x="42024" y="35534"/>
                </a:lnTo>
                <a:lnTo>
                  <a:pt x="38296" y="29540"/>
                </a:lnTo>
                <a:close/>
              </a:path>
              <a:path w="84455" h="84455">
                <a:moveTo>
                  <a:pt x="84035" y="0"/>
                </a:moveTo>
                <a:lnTo>
                  <a:pt x="64109" y="0"/>
                </a:lnTo>
                <a:lnTo>
                  <a:pt x="42024" y="35534"/>
                </a:lnTo>
                <a:lnTo>
                  <a:pt x="61480" y="35534"/>
                </a:lnTo>
                <a:lnTo>
                  <a:pt x="65671" y="29171"/>
                </a:lnTo>
                <a:lnTo>
                  <a:pt x="84035" y="29171"/>
                </a:lnTo>
                <a:lnTo>
                  <a:pt x="84035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348034" y="1725315"/>
            <a:ext cx="64135" cy="84455"/>
          </a:xfrm>
          <a:custGeom>
            <a:avLst/>
            <a:gdLst/>
            <a:ahLst/>
            <a:cxnLst/>
            <a:rect l="l" t="t" r="r" b="b"/>
            <a:pathLst>
              <a:path w="64134" h="84455">
                <a:moveTo>
                  <a:pt x="63385" y="0"/>
                </a:moveTo>
                <a:lnTo>
                  <a:pt x="0" y="0"/>
                </a:lnTo>
                <a:lnTo>
                  <a:pt x="0" y="84035"/>
                </a:lnTo>
                <a:lnTo>
                  <a:pt x="63982" y="84035"/>
                </a:lnTo>
                <a:lnTo>
                  <a:pt x="63982" y="67589"/>
                </a:lnTo>
                <a:lnTo>
                  <a:pt x="18376" y="67589"/>
                </a:lnTo>
                <a:lnTo>
                  <a:pt x="18376" y="49936"/>
                </a:lnTo>
                <a:lnTo>
                  <a:pt x="57988" y="49936"/>
                </a:lnTo>
                <a:lnTo>
                  <a:pt x="57988" y="33489"/>
                </a:lnTo>
                <a:lnTo>
                  <a:pt x="18376" y="33489"/>
                </a:lnTo>
                <a:lnTo>
                  <a:pt x="18376" y="16446"/>
                </a:lnTo>
                <a:lnTo>
                  <a:pt x="63385" y="16446"/>
                </a:lnTo>
                <a:lnTo>
                  <a:pt x="63385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425437" y="1725306"/>
            <a:ext cx="69850" cy="84455"/>
          </a:xfrm>
          <a:custGeom>
            <a:avLst/>
            <a:gdLst/>
            <a:ahLst/>
            <a:cxnLst/>
            <a:rect l="l" t="t" r="r" b="b"/>
            <a:pathLst>
              <a:path w="69850" h="84455">
                <a:moveTo>
                  <a:pt x="44056" y="17056"/>
                </a:moveTo>
                <a:lnTo>
                  <a:pt x="25565" y="17056"/>
                </a:lnTo>
                <a:lnTo>
                  <a:pt x="25565" y="84048"/>
                </a:lnTo>
                <a:lnTo>
                  <a:pt x="44056" y="84048"/>
                </a:lnTo>
                <a:lnTo>
                  <a:pt x="44056" y="17056"/>
                </a:lnTo>
                <a:close/>
              </a:path>
              <a:path w="69850" h="84455">
                <a:moveTo>
                  <a:pt x="69621" y="0"/>
                </a:moveTo>
                <a:lnTo>
                  <a:pt x="0" y="0"/>
                </a:lnTo>
                <a:lnTo>
                  <a:pt x="0" y="17056"/>
                </a:lnTo>
                <a:lnTo>
                  <a:pt x="69621" y="17056"/>
                </a:lnTo>
                <a:lnTo>
                  <a:pt x="69621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512185" y="1725315"/>
            <a:ext cx="64135" cy="84455"/>
          </a:xfrm>
          <a:custGeom>
            <a:avLst/>
            <a:gdLst/>
            <a:ahLst/>
            <a:cxnLst/>
            <a:rect l="l" t="t" r="r" b="b"/>
            <a:pathLst>
              <a:path w="64134" h="84455">
                <a:moveTo>
                  <a:pt x="63385" y="0"/>
                </a:moveTo>
                <a:lnTo>
                  <a:pt x="0" y="0"/>
                </a:lnTo>
                <a:lnTo>
                  <a:pt x="0" y="84035"/>
                </a:lnTo>
                <a:lnTo>
                  <a:pt x="63982" y="84035"/>
                </a:lnTo>
                <a:lnTo>
                  <a:pt x="63982" y="67589"/>
                </a:lnTo>
                <a:lnTo>
                  <a:pt x="18376" y="67589"/>
                </a:lnTo>
                <a:lnTo>
                  <a:pt x="18376" y="49936"/>
                </a:lnTo>
                <a:lnTo>
                  <a:pt x="57988" y="49936"/>
                </a:lnTo>
                <a:lnTo>
                  <a:pt x="57988" y="33489"/>
                </a:lnTo>
                <a:lnTo>
                  <a:pt x="18376" y="33489"/>
                </a:lnTo>
                <a:lnTo>
                  <a:pt x="18376" y="16446"/>
                </a:lnTo>
                <a:lnTo>
                  <a:pt x="63385" y="16446"/>
                </a:lnTo>
                <a:lnTo>
                  <a:pt x="63385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595580" y="1725316"/>
            <a:ext cx="73025" cy="84455"/>
          </a:xfrm>
          <a:custGeom>
            <a:avLst/>
            <a:gdLst/>
            <a:ahLst/>
            <a:cxnLst/>
            <a:rect l="l" t="t" r="r" b="b"/>
            <a:pathLst>
              <a:path w="73025" h="84455">
                <a:moveTo>
                  <a:pt x="38417" y="0"/>
                </a:moveTo>
                <a:lnTo>
                  <a:pt x="0" y="0"/>
                </a:lnTo>
                <a:lnTo>
                  <a:pt x="0" y="84035"/>
                </a:lnTo>
                <a:lnTo>
                  <a:pt x="18491" y="84035"/>
                </a:lnTo>
                <a:lnTo>
                  <a:pt x="18491" y="57150"/>
                </a:lnTo>
                <a:lnTo>
                  <a:pt x="54244" y="57150"/>
                </a:lnTo>
                <a:lnTo>
                  <a:pt x="52108" y="54025"/>
                </a:lnTo>
                <a:lnTo>
                  <a:pt x="59427" y="50191"/>
                </a:lnTo>
                <a:lnTo>
                  <a:pt x="65117" y="44600"/>
                </a:lnTo>
                <a:lnTo>
                  <a:pt x="67004" y="40817"/>
                </a:lnTo>
                <a:lnTo>
                  <a:pt x="18491" y="40817"/>
                </a:lnTo>
                <a:lnTo>
                  <a:pt x="18491" y="16687"/>
                </a:lnTo>
                <a:lnTo>
                  <a:pt x="68921" y="16687"/>
                </a:lnTo>
                <a:lnTo>
                  <a:pt x="67589" y="13208"/>
                </a:lnTo>
                <a:lnTo>
                  <a:pt x="62915" y="8521"/>
                </a:lnTo>
                <a:lnTo>
                  <a:pt x="58261" y="4859"/>
                </a:lnTo>
                <a:lnTo>
                  <a:pt x="52604" y="2189"/>
                </a:lnTo>
                <a:lnTo>
                  <a:pt x="45979" y="554"/>
                </a:lnTo>
                <a:lnTo>
                  <a:pt x="38417" y="0"/>
                </a:lnTo>
                <a:close/>
              </a:path>
              <a:path w="73025" h="84455">
                <a:moveTo>
                  <a:pt x="54244" y="57150"/>
                </a:moveTo>
                <a:lnTo>
                  <a:pt x="33020" y="57150"/>
                </a:lnTo>
                <a:lnTo>
                  <a:pt x="51028" y="84035"/>
                </a:lnTo>
                <a:lnTo>
                  <a:pt x="72631" y="84035"/>
                </a:lnTo>
                <a:lnTo>
                  <a:pt x="54244" y="57150"/>
                </a:lnTo>
                <a:close/>
              </a:path>
              <a:path w="73025" h="84455">
                <a:moveTo>
                  <a:pt x="68921" y="16687"/>
                </a:moveTo>
                <a:lnTo>
                  <a:pt x="45872" y="16687"/>
                </a:lnTo>
                <a:lnTo>
                  <a:pt x="51396" y="20777"/>
                </a:lnTo>
                <a:lnTo>
                  <a:pt x="51396" y="36017"/>
                </a:lnTo>
                <a:lnTo>
                  <a:pt x="46228" y="40817"/>
                </a:lnTo>
                <a:lnTo>
                  <a:pt x="67004" y="40817"/>
                </a:lnTo>
                <a:lnTo>
                  <a:pt x="68804" y="37207"/>
                </a:lnTo>
                <a:lnTo>
                  <a:pt x="70116" y="27965"/>
                </a:lnTo>
                <a:lnTo>
                  <a:pt x="70116" y="19812"/>
                </a:lnTo>
                <a:lnTo>
                  <a:pt x="68921" y="16687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667268" y="1869320"/>
            <a:ext cx="66675" cy="84455"/>
          </a:xfrm>
          <a:custGeom>
            <a:avLst/>
            <a:gdLst/>
            <a:ahLst/>
            <a:cxnLst/>
            <a:rect l="l" t="t" r="r" b="b"/>
            <a:pathLst>
              <a:path w="66675" h="84455">
                <a:moveTo>
                  <a:pt x="34328" y="0"/>
                </a:moveTo>
                <a:lnTo>
                  <a:pt x="0" y="0"/>
                </a:lnTo>
                <a:lnTo>
                  <a:pt x="0" y="84035"/>
                </a:lnTo>
                <a:lnTo>
                  <a:pt x="18491" y="84035"/>
                </a:lnTo>
                <a:lnTo>
                  <a:pt x="18491" y="58826"/>
                </a:lnTo>
                <a:lnTo>
                  <a:pt x="32537" y="58826"/>
                </a:lnTo>
                <a:lnTo>
                  <a:pt x="45796" y="56946"/>
                </a:lnTo>
                <a:lnTo>
                  <a:pt x="56591" y="51354"/>
                </a:lnTo>
                <a:lnTo>
                  <a:pt x="63644" y="42379"/>
                </a:lnTo>
                <a:lnTo>
                  <a:pt x="18491" y="42379"/>
                </a:lnTo>
                <a:lnTo>
                  <a:pt x="18491" y="16687"/>
                </a:lnTo>
                <a:lnTo>
                  <a:pt x="63895" y="16687"/>
                </a:lnTo>
                <a:lnTo>
                  <a:pt x="57938" y="8089"/>
                </a:lnTo>
                <a:lnTo>
                  <a:pt x="47816" y="2125"/>
                </a:lnTo>
                <a:lnTo>
                  <a:pt x="34328" y="0"/>
                </a:lnTo>
                <a:close/>
              </a:path>
              <a:path w="66675" h="84455">
                <a:moveTo>
                  <a:pt x="63895" y="16687"/>
                </a:moveTo>
                <a:lnTo>
                  <a:pt x="42011" y="16687"/>
                </a:lnTo>
                <a:lnTo>
                  <a:pt x="47777" y="21132"/>
                </a:lnTo>
                <a:lnTo>
                  <a:pt x="47777" y="36855"/>
                </a:lnTo>
                <a:lnTo>
                  <a:pt x="42379" y="42379"/>
                </a:lnTo>
                <a:lnTo>
                  <a:pt x="63644" y="42379"/>
                </a:lnTo>
                <a:lnTo>
                  <a:pt x="63852" y="42115"/>
                </a:lnTo>
                <a:lnTo>
                  <a:pt x="66509" y="29298"/>
                </a:lnTo>
                <a:lnTo>
                  <a:pt x="66509" y="29057"/>
                </a:lnTo>
                <a:lnTo>
                  <a:pt x="64301" y="17273"/>
                </a:lnTo>
                <a:lnTo>
                  <a:pt x="63895" y="16687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750424" y="1869321"/>
            <a:ext cx="73025" cy="84455"/>
          </a:xfrm>
          <a:custGeom>
            <a:avLst/>
            <a:gdLst/>
            <a:ahLst/>
            <a:cxnLst/>
            <a:rect l="l" t="t" r="r" b="b"/>
            <a:pathLst>
              <a:path w="73025" h="84455">
                <a:moveTo>
                  <a:pt x="38417" y="0"/>
                </a:moveTo>
                <a:lnTo>
                  <a:pt x="0" y="0"/>
                </a:lnTo>
                <a:lnTo>
                  <a:pt x="0" y="84035"/>
                </a:lnTo>
                <a:lnTo>
                  <a:pt x="18491" y="84035"/>
                </a:lnTo>
                <a:lnTo>
                  <a:pt x="18491" y="57150"/>
                </a:lnTo>
                <a:lnTo>
                  <a:pt x="54244" y="57150"/>
                </a:lnTo>
                <a:lnTo>
                  <a:pt x="52108" y="54025"/>
                </a:lnTo>
                <a:lnTo>
                  <a:pt x="59427" y="50191"/>
                </a:lnTo>
                <a:lnTo>
                  <a:pt x="65117" y="44600"/>
                </a:lnTo>
                <a:lnTo>
                  <a:pt x="67004" y="40817"/>
                </a:lnTo>
                <a:lnTo>
                  <a:pt x="18491" y="40817"/>
                </a:lnTo>
                <a:lnTo>
                  <a:pt x="18491" y="16687"/>
                </a:lnTo>
                <a:lnTo>
                  <a:pt x="68927" y="16687"/>
                </a:lnTo>
                <a:lnTo>
                  <a:pt x="67602" y="13208"/>
                </a:lnTo>
                <a:lnTo>
                  <a:pt x="62915" y="8521"/>
                </a:lnTo>
                <a:lnTo>
                  <a:pt x="58261" y="4859"/>
                </a:lnTo>
                <a:lnTo>
                  <a:pt x="52604" y="2189"/>
                </a:lnTo>
                <a:lnTo>
                  <a:pt x="45979" y="554"/>
                </a:lnTo>
                <a:lnTo>
                  <a:pt x="38417" y="0"/>
                </a:lnTo>
                <a:close/>
              </a:path>
              <a:path w="73025" h="84455">
                <a:moveTo>
                  <a:pt x="54244" y="57150"/>
                </a:moveTo>
                <a:lnTo>
                  <a:pt x="33020" y="57150"/>
                </a:lnTo>
                <a:lnTo>
                  <a:pt x="51028" y="84035"/>
                </a:lnTo>
                <a:lnTo>
                  <a:pt x="72631" y="84035"/>
                </a:lnTo>
                <a:lnTo>
                  <a:pt x="54244" y="57150"/>
                </a:lnTo>
                <a:close/>
              </a:path>
              <a:path w="73025" h="84455">
                <a:moveTo>
                  <a:pt x="68927" y="16687"/>
                </a:moveTo>
                <a:lnTo>
                  <a:pt x="45872" y="16687"/>
                </a:lnTo>
                <a:lnTo>
                  <a:pt x="51396" y="20777"/>
                </a:lnTo>
                <a:lnTo>
                  <a:pt x="51396" y="36017"/>
                </a:lnTo>
                <a:lnTo>
                  <a:pt x="46228" y="40817"/>
                </a:lnTo>
                <a:lnTo>
                  <a:pt x="67004" y="40817"/>
                </a:lnTo>
                <a:lnTo>
                  <a:pt x="68804" y="37207"/>
                </a:lnTo>
                <a:lnTo>
                  <a:pt x="70116" y="27965"/>
                </a:lnTo>
                <a:lnTo>
                  <a:pt x="70116" y="19812"/>
                </a:lnTo>
                <a:lnTo>
                  <a:pt x="68927" y="16687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836475" y="1867879"/>
            <a:ext cx="89535" cy="86995"/>
          </a:xfrm>
          <a:custGeom>
            <a:avLst/>
            <a:gdLst/>
            <a:ahLst/>
            <a:cxnLst/>
            <a:rect l="l" t="t" r="r" b="b"/>
            <a:pathLst>
              <a:path w="89534" h="86994">
                <a:moveTo>
                  <a:pt x="44780" y="0"/>
                </a:moveTo>
                <a:lnTo>
                  <a:pt x="3350" y="26590"/>
                </a:lnTo>
                <a:lnTo>
                  <a:pt x="0" y="43700"/>
                </a:lnTo>
                <a:lnTo>
                  <a:pt x="3312" y="60531"/>
                </a:lnTo>
                <a:lnTo>
                  <a:pt x="12544" y="74268"/>
                </a:lnTo>
                <a:lnTo>
                  <a:pt x="26639" y="83525"/>
                </a:lnTo>
                <a:lnTo>
                  <a:pt x="44538" y="86918"/>
                </a:lnTo>
                <a:lnTo>
                  <a:pt x="62476" y="83487"/>
                </a:lnTo>
                <a:lnTo>
                  <a:pt x="76654" y="74147"/>
                </a:lnTo>
                <a:lnTo>
                  <a:pt x="79533" y="69875"/>
                </a:lnTo>
                <a:lnTo>
                  <a:pt x="44780" y="69875"/>
                </a:lnTo>
                <a:lnTo>
                  <a:pt x="34524" y="67774"/>
                </a:lnTo>
                <a:lnTo>
                  <a:pt x="26473" y="62072"/>
                </a:lnTo>
                <a:lnTo>
                  <a:pt x="21212" y="53668"/>
                </a:lnTo>
                <a:lnTo>
                  <a:pt x="19373" y="43700"/>
                </a:lnTo>
                <a:lnTo>
                  <a:pt x="19329" y="43218"/>
                </a:lnTo>
                <a:lnTo>
                  <a:pt x="21175" y="33052"/>
                </a:lnTo>
                <a:lnTo>
                  <a:pt x="26352" y="24730"/>
                </a:lnTo>
                <a:lnTo>
                  <a:pt x="34320" y="19107"/>
                </a:lnTo>
                <a:lnTo>
                  <a:pt x="44538" y="17043"/>
                </a:lnTo>
                <a:lnTo>
                  <a:pt x="79726" y="17043"/>
                </a:lnTo>
                <a:lnTo>
                  <a:pt x="76774" y="12650"/>
                </a:lnTo>
                <a:lnTo>
                  <a:pt x="62680" y="3393"/>
                </a:lnTo>
                <a:lnTo>
                  <a:pt x="44780" y="0"/>
                </a:lnTo>
                <a:close/>
              </a:path>
              <a:path w="89534" h="86994">
                <a:moveTo>
                  <a:pt x="79726" y="17043"/>
                </a:moveTo>
                <a:lnTo>
                  <a:pt x="44538" y="17043"/>
                </a:lnTo>
                <a:lnTo>
                  <a:pt x="54794" y="19145"/>
                </a:lnTo>
                <a:lnTo>
                  <a:pt x="62845" y="24850"/>
                </a:lnTo>
                <a:lnTo>
                  <a:pt x="68106" y="33256"/>
                </a:lnTo>
                <a:lnTo>
                  <a:pt x="69945" y="43218"/>
                </a:lnTo>
                <a:lnTo>
                  <a:pt x="69989" y="43700"/>
                </a:lnTo>
                <a:lnTo>
                  <a:pt x="68143" y="53866"/>
                </a:lnTo>
                <a:lnTo>
                  <a:pt x="62966" y="62188"/>
                </a:lnTo>
                <a:lnTo>
                  <a:pt x="54998" y="67810"/>
                </a:lnTo>
                <a:lnTo>
                  <a:pt x="44780" y="69875"/>
                </a:lnTo>
                <a:lnTo>
                  <a:pt x="79533" y="69875"/>
                </a:lnTo>
                <a:lnTo>
                  <a:pt x="85969" y="60327"/>
                </a:lnTo>
                <a:lnTo>
                  <a:pt x="89271" y="43700"/>
                </a:lnTo>
                <a:lnTo>
                  <a:pt x="89319" y="43218"/>
                </a:lnTo>
                <a:lnTo>
                  <a:pt x="86006" y="26387"/>
                </a:lnTo>
                <a:lnTo>
                  <a:pt x="79726" y="17043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935580" y="1869313"/>
            <a:ext cx="69850" cy="84455"/>
          </a:xfrm>
          <a:custGeom>
            <a:avLst/>
            <a:gdLst/>
            <a:ahLst/>
            <a:cxnLst/>
            <a:rect l="l" t="t" r="r" b="b"/>
            <a:pathLst>
              <a:path w="69850" h="84455">
                <a:moveTo>
                  <a:pt x="44068" y="17056"/>
                </a:moveTo>
                <a:lnTo>
                  <a:pt x="25577" y="17056"/>
                </a:lnTo>
                <a:lnTo>
                  <a:pt x="25577" y="84048"/>
                </a:lnTo>
                <a:lnTo>
                  <a:pt x="44068" y="84048"/>
                </a:lnTo>
                <a:lnTo>
                  <a:pt x="44068" y="17056"/>
                </a:lnTo>
                <a:close/>
              </a:path>
              <a:path w="69850" h="84455">
                <a:moveTo>
                  <a:pt x="69634" y="0"/>
                </a:moveTo>
                <a:lnTo>
                  <a:pt x="0" y="0"/>
                </a:lnTo>
                <a:lnTo>
                  <a:pt x="0" y="17056"/>
                </a:lnTo>
                <a:lnTo>
                  <a:pt x="69634" y="17056"/>
                </a:lnTo>
                <a:lnTo>
                  <a:pt x="69634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022349" y="1869320"/>
            <a:ext cx="64135" cy="84455"/>
          </a:xfrm>
          <a:custGeom>
            <a:avLst/>
            <a:gdLst/>
            <a:ahLst/>
            <a:cxnLst/>
            <a:rect l="l" t="t" r="r" b="b"/>
            <a:pathLst>
              <a:path w="64134" h="84455">
                <a:moveTo>
                  <a:pt x="63385" y="0"/>
                </a:moveTo>
                <a:lnTo>
                  <a:pt x="0" y="0"/>
                </a:lnTo>
                <a:lnTo>
                  <a:pt x="0" y="84035"/>
                </a:lnTo>
                <a:lnTo>
                  <a:pt x="63982" y="84035"/>
                </a:lnTo>
                <a:lnTo>
                  <a:pt x="63982" y="67589"/>
                </a:lnTo>
                <a:lnTo>
                  <a:pt x="18376" y="67589"/>
                </a:lnTo>
                <a:lnTo>
                  <a:pt x="18376" y="49936"/>
                </a:lnTo>
                <a:lnTo>
                  <a:pt x="57988" y="49936"/>
                </a:lnTo>
                <a:lnTo>
                  <a:pt x="57988" y="33489"/>
                </a:lnTo>
                <a:lnTo>
                  <a:pt x="18376" y="33489"/>
                </a:lnTo>
                <a:lnTo>
                  <a:pt x="18376" y="16446"/>
                </a:lnTo>
                <a:lnTo>
                  <a:pt x="63385" y="16446"/>
                </a:lnTo>
                <a:lnTo>
                  <a:pt x="63385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102028" y="1867879"/>
            <a:ext cx="78105" cy="86995"/>
          </a:xfrm>
          <a:custGeom>
            <a:avLst/>
            <a:gdLst/>
            <a:ahLst/>
            <a:cxnLst/>
            <a:rect l="l" t="t" r="r" b="b"/>
            <a:pathLst>
              <a:path w="78105" h="86994">
                <a:moveTo>
                  <a:pt x="43815" y="0"/>
                </a:moveTo>
                <a:lnTo>
                  <a:pt x="3217" y="26590"/>
                </a:lnTo>
                <a:lnTo>
                  <a:pt x="0" y="43700"/>
                </a:lnTo>
                <a:lnTo>
                  <a:pt x="3257" y="60633"/>
                </a:lnTo>
                <a:lnTo>
                  <a:pt x="12277" y="74358"/>
                </a:lnTo>
                <a:lnTo>
                  <a:pt x="25931" y="83559"/>
                </a:lnTo>
                <a:lnTo>
                  <a:pt x="43091" y="86918"/>
                </a:lnTo>
                <a:lnTo>
                  <a:pt x="54102" y="85873"/>
                </a:lnTo>
                <a:lnTo>
                  <a:pt x="63163" y="82881"/>
                </a:lnTo>
                <a:lnTo>
                  <a:pt x="70805" y="78158"/>
                </a:lnTo>
                <a:lnTo>
                  <a:pt x="77558" y="71920"/>
                </a:lnTo>
                <a:lnTo>
                  <a:pt x="75536" y="69875"/>
                </a:lnTo>
                <a:lnTo>
                  <a:pt x="43700" y="69875"/>
                </a:lnTo>
                <a:lnTo>
                  <a:pt x="33816" y="67774"/>
                </a:lnTo>
                <a:lnTo>
                  <a:pt x="26114" y="62072"/>
                </a:lnTo>
                <a:lnTo>
                  <a:pt x="21112" y="53668"/>
                </a:lnTo>
                <a:lnTo>
                  <a:pt x="19371" y="43700"/>
                </a:lnTo>
                <a:lnTo>
                  <a:pt x="19329" y="43218"/>
                </a:lnTo>
                <a:lnTo>
                  <a:pt x="21146" y="33052"/>
                </a:lnTo>
                <a:lnTo>
                  <a:pt x="26204" y="24730"/>
                </a:lnTo>
                <a:lnTo>
                  <a:pt x="33918" y="19107"/>
                </a:lnTo>
                <a:lnTo>
                  <a:pt x="43700" y="17043"/>
                </a:lnTo>
                <a:lnTo>
                  <a:pt x="73423" y="17043"/>
                </a:lnTo>
                <a:lnTo>
                  <a:pt x="76962" y="12966"/>
                </a:lnTo>
                <a:lnTo>
                  <a:pt x="70716" y="7699"/>
                </a:lnTo>
                <a:lnTo>
                  <a:pt x="63403" y="3602"/>
                </a:lnTo>
                <a:lnTo>
                  <a:pt x="54582" y="945"/>
                </a:lnTo>
                <a:lnTo>
                  <a:pt x="43815" y="0"/>
                </a:lnTo>
                <a:close/>
              </a:path>
              <a:path w="78105" h="86994">
                <a:moveTo>
                  <a:pt x="65798" y="60032"/>
                </a:moveTo>
                <a:lnTo>
                  <a:pt x="59182" y="66027"/>
                </a:lnTo>
                <a:lnTo>
                  <a:pt x="53301" y="69875"/>
                </a:lnTo>
                <a:lnTo>
                  <a:pt x="75536" y="69875"/>
                </a:lnTo>
                <a:lnTo>
                  <a:pt x="65798" y="60032"/>
                </a:lnTo>
                <a:close/>
              </a:path>
              <a:path w="78105" h="86994">
                <a:moveTo>
                  <a:pt x="73423" y="17043"/>
                </a:moveTo>
                <a:lnTo>
                  <a:pt x="52095" y="17043"/>
                </a:lnTo>
                <a:lnTo>
                  <a:pt x="58712" y="20650"/>
                </a:lnTo>
                <a:lnTo>
                  <a:pt x="65189" y="26530"/>
                </a:lnTo>
                <a:lnTo>
                  <a:pt x="73423" y="17043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191317" y="1869313"/>
            <a:ext cx="69850" cy="84455"/>
          </a:xfrm>
          <a:custGeom>
            <a:avLst/>
            <a:gdLst/>
            <a:ahLst/>
            <a:cxnLst/>
            <a:rect l="l" t="t" r="r" b="b"/>
            <a:pathLst>
              <a:path w="69850" h="84455">
                <a:moveTo>
                  <a:pt x="44056" y="17056"/>
                </a:moveTo>
                <a:lnTo>
                  <a:pt x="25565" y="17056"/>
                </a:lnTo>
                <a:lnTo>
                  <a:pt x="25565" y="84048"/>
                </a:lnTo>
                <a:lnTo>
                  <a:pt x="44056" y="84048"/>
                </a:lnTo>
                <a:lnTo>
                  <a:pt x="44056" y="17056"/>
                </a:lnTo>
                <a:close/>
              </a:path>
              <a:path w="69850" h="84455">
                <a:moveTo>
                  <a:pt x="69621" y="0"/>
                </a:moveTo>
                <a:lnTo>
                  <a:pt x="0" y="0"/>
                </a:lnTo>
                <a:lnTo>
                  <a:pt x="0" y="17056"/>
                </a:lnTo>
                <a:lnTo>
                  <a:pt x="69621" y="17056"/>
                </a:lnTo>
                <a:lnTo>
                  <a:pt x="69621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270751" y="1867879"/>
            <a:ext cx="89535" cy="86995"/>
          </a:xfrm>
          <a:custGeom>
            <a:avLst/>
            <a:gdLst/>
            <a:ahLst/>
            <a:cxnLst/>
            <a:rect l="l" t="t" r="r" b="b"/>
            <a:pathLst>
              <a:path w="89534" h="86994">
                <a:moveTo>
                  <a:pt x="44780" y="0"/>
                </a:moveTo>
                <a:lnTo>
                  <a:pt x="3350" y="26590"/>
                </a:lnTo>
                <a:lnTo>
                  <a:pt x="0" y="43700"/>
                </a:lnTo>
                <a:lnTo>
                  <a:pt x="3312" y="60531"/>
                </a:lnTo>
                <a:lnTo>
                  <a:pt x="12544" y="74268"/>
                </a:lnTo>
                <a:lnTo>
                  <a:pt x="26639" y="83525"/>
                </a:lnTo>
                <a:lnTo>
                  <a:pt x="44538" y="86918"/>
                </a:lnTo>
                <a:lnTo>
                  <a:pt x="62471" y="83487"/>
                </a:lnTo>
                <a:lnTo>
                  <a:pt x="76649" y="74147"/>
                </a:lnTo>
                <a:lnTo>
                  <a:pt x="79529" y="69875"/>
                </a:lnTo>
                <a:lnTo>
                  <a:pt x="44780" y="69875"/>
                </a:lnTo>
                <a:lnTo>
                  <a:pt x="34524" y="67774"/>
                </a:lnTo>
                <a:lnTo>
                  <a:pt x="26473" y="62072"/>
                </a:lnTo>
                <a:lnTo>
                  <a:pt x="21212" y="53668"/>
                </a:lnTo>
                <a:lnTo>
                  <a:pt x="19373" y="43700"/>
                </a:lnTo>
                <a:lnTo>
                  <a:pt x="19329" y="43218"/>
                </a:lnTo>
                <a:lnTo>
                  <a:pt x="21175" y="33052"/>
                </a:lnTo>
                <a:lnTo>
                  <a:pt x="26352" y="24730"/>
                </a:lnTo>
                <a:lnTo>
                  <a:pt x="34320" y="19107"/>
                </a:lnTo>
                <a:lnTo>
                  <a:pt x="44538" y="17043"/>
                </a:lnTo>
                <a:lnTo>
                  <a:pt x="79726" y="17043"/>
                </a:lnTo>
                <a:lnTo>
                  <a:pt x="76774" y="12650"/>
                </a:lnTo>
                <a:lnTo>
                  <a:pt x="62680" y="3393"/>
                </a:lnTo>
                <a:lnTo>
                  <a:pt x="44780" y="0"/>
                </a:lnTo>
                <a:close/>
              </a:path>
              <a:path w="89534" h="86994">
                <a:moveTo>
                  <a:pt x="79726" y="17043"/>
                </a:moveTo>
                <a:lnTo>
                  <a:pt x="44538" y="17043"/>
                </a:lnTo>
                <a:lnTo>
                  <a:pt x="54794" y="19145"/>
                </a:lnTo>
                <a:lnTo>
                  <a:pt x="62845" y="24850"/>
                </a:lnTo>
                <a:lnTo>
                  <a:pt x="68106" y="33256"/>
                </a:lnTo>
                <a:lnTo>
                  <a:pt x="69945" y="43218"/>
                </a:lnTo>
                <a:lnTo>
                  <a:pt x="69989" y="43700"/>
                </a:lnTo>
                <a:lnTo>
                  <a:pt x="68143" y="53866"/>
                </a:lnTo>
                <a:lnTo>
                  <a:pt x="62966" y="62188"/>
                </a:lnTo>
                <a:lnTo>
                  <a:pt x="54998" y="67810"/>
                </a:lnTo>
                <a:lnTo>
                  <a:pt x="44780" y="69875"/>
                </a:lnTo>
                <a:lnTo>
                  <a:pt x="79529" y="69875"/>
                </a:lnTo>
                <a:lnTo>
                  <a:pt x="85967" y="60327"/>
                </a:lnTo>
                <a:lnTo>
                  <a:pt x="89271" y="43700"/>
                </a:lnTo>
                <a:lnTo>
                  <a:pt x="89319" y="43218"/>
                </a:lnTo>
                <a:lnTo>
                  <a:pt x="86006" y="26387"/>
                </a:lnTo>
                <a:lnTo>
                  <a:pt x="79726" y="17043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379466" y="1869321"/>
            <a:ext cx="73025" cy="84455"/>
          </a:xfrm>
          <a:custGeom>
            <a:avLst/>
            <a:gdLst/>
            <a:ahLst/>
            <a:cxnLst/>
            <a:rect l="l" t="t" r="r" b="b"/>
            <a:pathLst>
              <a:path w="73025" h="84455">
                <a:moveTo>
                  <a:pt x="38417" y="0"/>
                </a:moveTo>
                <a:lnTo>
                  <a:pt x="0" y="0"/>
                </a:lnTo>
                <a:lnTo>
                  <a:pt x="0" y="84035"/>
                </a:lnTo>
                <a:lnTo>
                  <a:pt x="18491" y="84035"/>
                </a:lnTo>
                <a:lnTo>
                  <a:pt x="18491" y="57150"/>
                </a:lnTo>
                <a:lnTo>
                  <a:pt x="54244" y="57150"/>
                </a:lnTo>
                <a:lnTo>
                  <a:pt x="52108" y="54025"/>
                </a:lnTo>
                <a:lnTo>
                  <a:pt x="59427" y="50191"/>
                </a:lnTo>
                <a:lnTo>
                  <a:pt x="65117" y="44600"/>
                </a:lnTo>
                <a:lnTo>
                  <a:pt x="67004" y="40817"/>
                </a:lnTo>
                <a:lnTo>
                  <a:pt x="18491" y="40817"/>
                </a:lnTo>
                <a:lnTo>
                  <a:pt x="18491" y="16687"/>
                </a:lnTo>
                <a:lnTo>
                  <a:pt x="68921" y="16687"/>
                </a:lnTo>
                <a:lnTo>
                  <a:pt x="67589" y="13208"/>
                </a:lnTo>
                <a:lnTo>
                  <a:pt x="62915" y="8521"/>
                </a:lnTo>
                <a:lnTo>
                  <a:pt x="58261" y="4859"/>
                </a:lnTo>
                <a:lnTo>
                  <a:pt x="52604" y="2189"/>
                </a:lnTo>
                <a:lnTo>
                  <a:pt x="45979" y="554"/>
                </a:lnTo>
                <a:lnTo>
                  <a:pt x="38417" y="0"/>
                </a:lnTo>
                <a:close/>
              </a:path>
              <a:path w="73025" h="84455">
                <a:moveTo>
                  <a:pt x="54244" y="57150"/>
                </a:moveTo>
                <a:lnTo>
                  <a:pt x="33020" y="57150"/>
                </a:lnTo>
                <a:lnTo>
                  <a:pt x="51028" y="84035"/>
                </a:lnTo>
                <a:lnTo>
                  <a:pt x="72631" y="84035"/>
                </a:lnTo>
                <a:lnTo>
                  <a:pt x="54244" y="57150"/>
                </a:lnTo>
                <a:close/>
              </a:path>
              <a:path w="73025" h="84455">
                <a:moveTo>
                  <a:pt x="68921" y="16687"/>
                </a:moveTo>
                <a:lnTo>
                  <a:pt x="45872" y="16687"/>
                </a:lnTo>
                <a:lnTo>
                  <a:pt x="51396" y="20777"/>
                </a:lnTo>
                <a:lnTo>
                  <a:pt x="51396" y="36017"/>
                </a:lnTo>
                <a:lnTo>
                  <a:pt x="46228" y="40817"/>
                </a:lnTo>
                <a:lnTo>
                  <a:pt x="67004" y="40817"/>
                </a:lnTo>
                <a:lnTo>
                  <a:pt x="68804" y="37207"/>
                </a:lnTo>
                <a:lnTo>
                  <a:pt x="70116" y="27965"/>
                </a:lnTo>
                <a:lnTo>
                  <a:pt x="70116" y="19812"/>
                </a:lnTo>
                <a:lnTo>
                  <a:pt x="68921" y="16687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502470" y="1868126"/>
            <a:ext cx="66675" cy="86995"/>
          </a:xfrm>
          <a:custGeom>
            <a:avLst/>
            <a:gdLst/>
            <a:ahLst/>
            <a:cxnLst/>
            <a:rect l="l" t="t" r="r" b="b"/>
            <a:pathLst>
              <a:path w="66675" h="86994">
                <a:moveTo>
                  <a:pt x="10922" y="59905"/>
                </a:moveTo>
                <a:lnTo>
                  <a:pt x="0" y="72986"/>
                </a:lnTo>
                <a:lnTo>
                  <a:pt x="8034" y="78887"/>
                </a:lnTo>
                <a:lnTo>
                  <a:pt x="16835" y="83088"/>
                </a:lnTo>
                <a:lnTo>
                  <a:pt x="26133" y="85600"/>
                </a:lnTo>
                <a:lnTo>
                  <a:pt x="35661" y="86436"/>
                </a:lnTo>
                <a:lnTo>
                  <a:pt x="48127" y="84710"/>
                </a:lnTo>
                <a:lnTo>
                  <a:pt x="57881" y="79663"/>
                </a:lnTo>
                <a:lnTo>
                  <a:pt x="64238" y="71487"/>
                </a:lnTo>
                <a:lnTo>
                  <a:pt x="64521" y="70103"/>
                </a:lnTo>
                <a:lnTo>
                  <a:pt x="36017" y="70103"/>
                </a:lnTo>
                <a:lnTo>
                  <a:pt x="29109" y="69387"/>
                </a:lnTo>
                <a:lnTo>
                  <a:pt x="22707" y="67343"/>
                </a:lnTo>
                <a:lnTo>
                  <a:pt x="16686" y="64130"/>
                </a:lnTo>
                <a:lnTo>
                  <a:pt x="10922" y="59905"/>
                </a:lnTo>
                <a:close/>
              </a:path>
              <a:path w="66675" h="86994">
                <a:moveTo>
                  <a:pt x="32778" y="0"/>
                </a:moveTo>
                <a:lnTo>
                  <a:pt x="20937" y="1811"/>
                </a:lnTo>
                <a:lnTo>
                  <a:pt x="11626" y="6942"/>
                </a:lnTo>
                <a:lnTo>
                  <a:pt x="5536" y="14932"/>
                </a:lnTo>
                <a:lnTo>
                  <a:pt x="3352" y="25323"/>
                </a:lnTo>
                <a:lnTo>
                  <a:pt x="3352" y="25565"/>
                </a:lnTo>
                <a:lnTo>
                  <a:pt x="45262" y="54863"/>
                </a:lnTo>
                <a:lnTo>
                  <a:pt x="48145" y="57264"/>
                </a:lnTo>
                <a:lnTo>
                  <a:pt x="48145" y="67106"/>
                </a:lnTo>
                <a:lnTo>
                  <a:pt x="43586" y="70103"/>
                </a:lnTo>
                <a:lnTo>
                  <a:pt x="64521" y="70103"/>
                </a:lnTo>
                <a:lnTo>
                  <a:pt x="66509" y="60375"/>
                </a:lnTo>
                <a:lnTo>
                  <a:pt x="66467" y="59905"/>
                </a:lnTo>
                <a:lnTo>
                  <a:pt x="64743" y="50643"/>
                </a:lnTo>
                <a:lnTo>
                  <a:pt x="59577" y="43705"/>
                </a:lnTo>
                <a:lnTo>
                  <a:pt x="51213" y="38680"/>
                </a:lnTo>
                <a:lnTo>
                  <a:pt x="39852" y="34924"/>
                </a:lnTo>
                <a:lnTo>
                  <a:pt x="25336" y="31216"/>
                </a:lnTo>
                <a:lnTo>
                  <a:pt x="21729" y="29400"/>
                </a:lnTo>
                <a:lnTo>
                  <a:pt x="21729" y="19557"/>
                </a:lnTo>
                <a:lnTo>
                  <a:pt x="25450" y="16319"/>
                </a:lnTo>
                <a:lnTo>
                  <a:pt x="60093" y="16319"/>
                </a:lnTo>
                <a:lnTo>
                  <a:pt x="63982" y="10680"/>
                </a:lnTo>
                <a:lnTo>
                  <a:pt x="57233" y="6123"/>
                </a:lnTo>
                <a:lnTo>
                  <a:pt x="49776" y="2773"/>
                </a:lnTo>
                <a:lnTo>
                  <a:pt x="41620" y="706"/>
                </a:lnTo>
                <a:lnTo>
                  <a:pt x="32778" y="0"/>
                </a:lnTo>
                <a:close/>
              </a:path>
              <a:path w="66675" h="86994">
                <a:moveTo>
                  <a:pt x="60093" y="16319"/>
                </a:moveTo>
                <a:lnTo>
                  <a:pt x="39611" y="16319"/>
                </a:lnTo>
                <a:lnTo>
                  <a:pt x="46939" y="19443"/>
                </a:lnTo>
                <a:lnTo>
                  <a:pt x="54381" y="24599"/>
                </a:lnTo>
                <a:lnTo>
                  <a:pt x="60093" y="16319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6588038" y="1869320"/>
            <a:ext cx="64135" cy="84455"/>
          </a:xfrm>
          <a:custGeom>
            <a:avLst/>
            <a:gdLst/>
            <a:ahLst/>
            <a:cxnLst/>
            <a:rect l="l" t="t" r="r" b="b"/>
            <a:pathLst>
              <a:path w="64134" h="84455">
                <a:moveTo>
                  <a:pt x="63385" y="0"/>
                </a:moveTo>
                <a:lnTo>
                  <a:pt x="0" y="0"/>
                </a:lnTo>
                <a:lnTo>
                  <a:pt x="0" y="84035"/>
                </a:lnTo>
                <a:lnTo>
                  <a:pt x="63982" y="84035"/>
                </a:lnTo>
                <a:lnTo>
                  <a:pt x="63982" y="67589"/>
                </a:lnTo>
                <a:lnTo>
                  <a:pt x="18376" y="67589"/>
                </a:lnTo>
                <a:lnTo>
                  <a:pt x="18376" y="49936"/>
                </a:lnTo>
                <a:lnTo>
                  <a:pt x="57988" y="49936"/>
                </a:lnTo>
                <a:lnTo>
                  <a:pt x="57988" y="33489"/>
                </a:lnTo>
                <a:lnTo>
                  <a:pt x="18376" y="33489"/>
                </a:lnTo>
                <a:lnTo>
                  <a:pt x="18376" y="16446"/>
                </a:lnTo>
                <a:lnTo>
                  <a:pt x="63385" y="16446"/>
                </a:lnTo>
                <a:lnTo>
                  <a:pt x="63385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6665444" y="1869313"/>
            <a:ext cx="69850" cy="84455"/>
          </a:xfrm>
          <a:custGeom>
            <a:avLst/>
            <a:gdLst/>
            <a:ahLst/>
            <a:cxnLst/>
            <a:rect l="l" t="t" r="r" b="b"/>
            <a:pathLst>
              <a:path w="69850" h="84455">
                <a:moveTo>
                  <a:pt x="44056" y="17056"/>
                </a:moveTo>
                <a:lnTo>
                  <a:pt x="25565" y="17056"/>
                </a:lnTo>
                <a:lnTo>
                  <a:pt x="25565" y="84048"/>
                </a:lnTo>
                <a:lnTo>
                  <a:pt x="44056" y="84048"/>
                </a:lnTo>
                <a:lnTo>
                  <a:pt x="44056" y="17056"/>
                </a:lnTo>
                <a:close/>
              </a:path>
              <a:path w="69850" h="84455">
                <a:moveTo>
                  <a:pt x="69621" y="0"/>
                </a:moveTo>
                <a:lnTo>
                  <a:pt x="0" y="0"/>
                </a:lnTo>
                <a:lnTo>
                  <a:pt x="0" y="17056"/>
                </a:lnTo>
                <a:lnTo>
                  <a:pt x="69621" y="17056"/>
                </a:lnTo>
                <a:lnTo>
                  <a:pt x="69621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635901" y="1004896"/>
            <a:ext cx="443230" cy="569595"/>
          </a:xfrm>
          <a:custGeom>
            <a:avLst/>
            <a:gdLst/>
            <a:ahLst/>
            <a:cxnLst/>
            <a:rect l="l" t="t" r="r" b="b"/>
            <a:pathLst>
              <a:path w="443230" h="569594">
                <a:moveTo>
                  <a:pt x="89916" y="0"/>
                </a:moveTo>
                <a:lnTo>
                  <a:pt x="0" y="0"/>
                </a:lnTo>
                <a:lnTo>
                  <a:pt x="95275" y="568985"/>
                </a:lnTo>
                <a:lnTo>
                  <a:pt x="177393" y="568985"/>
                </a:lnTo>
                <a:lnTo>
                  <a:pt x="215949" y="304698"/>
                </a:lnTo>
                <a:lnTo>
                  <a:pt x="134874" y="304698"/>
                </a:lnTo>
                <a:lnTo>
                  <a:pt x="89916" y="0"/>
                </a:lnTo>
                <a:close/>
              </a:path>
              <a:path w="443230" h="569594">
                <a:moveTo>
                  <a:pt x="303856" y="255943"/>
                </a:moveTo>
                <a:lnTo>
                  <a:pt x="223062" y="255943"/>
                </a:lnTo>
                <a:lnTo>
                  <a:pt x="272008" y="568985"/>
                </a:lnTo>
                <a:lnTo>
                  <a:pt x="353745" y="568985"/>
                </a:lnTo>
                <a:lnTo>
                  <a:pt x="395125" y="304444"/>
                </a:lnTo>
                <a:lnTo>
                  <a:pt x="311010" y="304444"/>
                </a:lnTo>
                <a:lnTo>
                  <a:pt x="303856" y="255943"/>
                </a:lnTo>
                <a:close/>
              </a:path>
              <a:path w="443230" h="569594">
                <a:moveTo>
                  <a:pt x="266103" y="0"/>
                </a:moveTo>
                <a:lnTo>
                  <a:pt x="176199" y="0"/>
                </a:lnTo>
                <a:lnTo>
                  <a:pt x="134874" y="304698"/>
                </a:lnTo>
                <a:lnTo>
                  <a:pt x="215949" y="304698"/>
                </a:lnTo>
                <a:lnTo>
                  <a:pt x="223062" y="255943"/>
                </a:lnTo>
                <a:lnTo>
                  <a:pt x="303856" y="255943"/>
                </a:lnTo>
                <a:lnTo>
                  <a:pt x="266103" y="0"/>
                </a:lnTo>
                <a:close/>
              </a:path>
              <a:path w="443230" h="569594">
                <a:moveTo>
                  <a:pt x="442747" y="0"/>
                </a:moveTo>
                <a:lnTo>
                  <a:pt x="352666" y="0"/>
                </a:lnTo>
                <a:lnTo>
                  <a:pt x="311010" y="304444"/>
                </a:lnTo>
                <a:lnTo>
                  <a:pt x="395125" y="304444"/>
                </a:lnTo>
                <a:lnTo>
                  <a:pt x="442747" y="0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6150842" y="1004897"/>
            <a:ext cx="269875" cy="569595"/>
          </a:xfrm>
          <a:custGeom>
            <a:avLst/>
            <a:gdLst/>
            <a:ahLst/>
            <a:cxnLst/>
            <a:rect l="l" t="t" r="r" b="b"/>
            <a:pathLst>
              <a:path w="269875" h="569594">
                <a:moveTo>
                  <a:pt x="135305" y="0"/>
                </a:moveTo>
                <a:lnTo>
                  <a:pt x="0" y="0"/>
                </a:lnTo>
                <a:lnTo>
                  <a:pt x="0" y="568985"/>
                </a:lnTo>
                <a:lnTo>
                  <a:pt x="85813" y="568985"/>
                </a:lnTo>
                <a:lnTo>
                  <a:pt x="85813" y="354647"/>
                </a:lnTo>
                <a:lnTo>
                  <a:pt x="135305" y="354647"/>
                </a:lnTo>
                <a:lnTo>
                  <a:pt x="187026" y="344655"/>
                </a:lnTo>
                <a:lnTo>
                  <a:pt x="230441" y="314680"/>
                </a:lnTo>
                <a:lnTo>
                  <a:pt x="259902" y="270638"/>
                </a:lnTo>
                <a:lnTo>
                  <a:pt x="260167" y="269735"/>
                </a:lnTo>
                <a:lnTo>
                  <a:pt x="85813" y="269735"/>
                </a:lnTo>
                <a:lnTo>
                  <a:pt x="85813" y="87642"/>
                </a:lnTo>
                <a:lnTo>
                  <a:pt x="262425" y="87642"/>
                </a:lnTo>
                <a:lnTo>
                  <a:pt x="261092" y="82416"/>
                </a:lnTo>
                <a:lnTo>
                  <a:pt x="235203" y="39497"/>
                </a:lnTo>
                <a:lnTo>
                  <a:pt x="191617" y="9875"/>
                </a:lnTo>
                <a:lnTo>
                  <a:pt x="165052" y="2469"/>
                </a:lnTo>
                <a:lnTo>
                  <a:pt x="135305" y="0"/>
                </a:lnTo>
                <a:close/>
              </a:path>
              <a:path w="269875" h="569594">
                <a:moveTo>
                  <a:pt x="262425" y="87642"/>
                </a:moveTo>
                <a:lnTo>
                  <a:pt x="137579" y="87642"/>
                </a:lnTo>
                <a:lnTo>
                  <a:pt x="148151" y="88493"/>
                </a:lnTo>
                <a:lnTo>
                  <a:pt x="157618" y="91044"/>
                </a:lnTo>
                <a:lnTo>
                  <a:pt x="185788" y="126547"/>
                </a:lnTo>
                <a:lnTo>
                  <a:pt x="186626" y="220230"/>
                </a:lnTo>
                <a:lnTo>
                  <a:pt x="185731" y="230081"/>
                </a:lnTo>
                <a:lnTo>
                  <a:pt x="156486" y="266104"/>
                </a:lnTo>
                <a:lnTo>
                  <a:pt x="137579" y="269735"/>
                </a:lnTo>
                <a:lnTo>
                  <a:pt x="260167" y="269735"/>
                </a:lnTo>
                <a:lnTo>
                  <a:pt x="267267" y="245548"/>
                </a:lnTo>
                <a:lnTo>
                  <a:pt x="269722" y="218414"/>
                </a:lnTo>
                <a:lnTo>
                  <a:pt x="269722" y="135775"/>
                </a:lnTo>
                <a:lnTo>
                  <a:pt x="267565" y="107791"/>
                </a:lnTo>
                <a:lnTo>
                  <a:pt x="262425" y="87642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6479581" y="997632"/>
            <a:ext cx="283845" cy="583565"/>
          </a:xfrm>
          <a:custGeom>
            <a:avLst/>
            <a:gdLst/>
            <a:ahLst/>
            <a:cxnLst/>
            <a:rect l="l" t="t" r="r" b="b"/>
            <a:pathLst>
              <a:path w="283844" h="583565">
                <a:moveTo>
                  <a:pt x="81737" y="415950"/>
                </a:moveTo>
                <a:lnTo>
                  <a:pt x="0" y="421855"/>
                </a:lnTo>
                <a:lnTo>
                  <a:pt x="2205" y="443925"/>
                </a:lnTo>
                <a:lnTo>
                  <a:pt x="6080" y="464716"/>
                </a:lnTo>
                <a:lnTo>
                  <a:pt x="18846" y="502462"/>
                </a:lnTo>
                <a:lnTo>
                  <a:pt x="49541" y="546941"/>
                </a:lnTo>
                <a:lnTo>
                  <a:pt x="100136" y="576814"/>
                </a:lnTo>
                <a:lnTo>
                  <a:pt x="146227" y="583056"/>
                </a:lnTo>
                <a:lnTo>
                  <a:pt x="159424" y="582659"/>
                </a:lnTo>
                <a:lnTo>
                  <a:pt x="211895" y="569751"/>
                </a:lnTo>
                <a:lnTo>
                  <a:pt x="252933" y="536282"/>
                </a:lnTo>
                <a:lnTo>
                  <a:pt x="270805" y="504050"/>
                </a:lnTo>
                <a:lnTo>
                  <a:pt x="143497" y="504050"/>
                </a:lnTo>
                <a:lnTo>
                  <a:pt x="133789" y="503395"/>
                </a:lnTo>
                <a:lnTo>
                  <a:pt x="98596" y="475173"/>
                </a:lnTo>
                <a:lnTo>
                  <a:pt x="85431" y="439115"/>
                </a:lnTo>
                <a:lnTo>
                  <a:pt x="81737" y="415950"/>
                </a:lnTo>
                <a:close/>
              </a:path>
              <a:path w="283844" h="583565">
                <a:moveTo>
                  <a:pt x="141223" y="0"/>
                </a:moveTo>
                <a:lnTo>
                  <a:pt x="97412" y="6021"/>
                </a:lnTo>
                <a:lnTo>
                  <a:pt x="61315" y="24091"/>
                </a:lnTo>
                <a:lnTo>
                  <a:pt x="22145" y="73515"/>
                </a:lnTo>
                <a:lnTo>
                  <a:pt x="9093" y="141808"/>
                </a:lnTo>
                <a:lnTo>
                  <a:pt x="10284" y="163001"/>
                </a:lnTo>
                <a:lnTo>
                  <a:pt x="19819" y="202992"/>
                </a:lnTo>
                <a:lnTo>
                  <a:pt x="38579" y="238697"/>
                </a:lnTo>
                <a:lnTo>
                  <a:pt x="68773" y="275744"/>
                </a:lnTo>
                <a:lnTo>
                  <a:pt x="164845" y="368147"/>
                </a:lnTo>
                <a:lnTo>
                  <a:pt x="178949" y="385675"/>
                </a:lnTo>
                <a:lnTo>
                  <a:pt x="189026" y="403261"/>
                </a:lnTo>
                <a:lnTo>
                  <a:pt x="195074" y="420902"/>
                </a:lnTo>
                <a:lnTo>
                  <a:pt x="197091" y="438594"/>
                </a:lnTo>
                <a:lnTo>
                  <a:pt x="196550" y="450158"/>
                </a:lnTo>
                <a:lnTo>
                  <a:pt x="179344" y="488110"/>
                </a:lnTo>
                <a:lnTo>
                  <a:pt x="143497" y="504050"/>
                </a:lnTo>
                <a:lnTo>
                  <a:pt x="270805" y="504050"/>
                </a:lnTo>
                <a:lnTo>
                  <a:pt x="276544" y="489740"/>
                </a:lnTo>
                <a:lnTo>
                  <a:pt x="282224" y="463234"/>
                </a:lnTo>
                <a:lnTo>
                  <a:pt x="283819" y="434568"/>
                </a:lnTo>
                <a:lnTo>
                  <a:pt x="282853" y="422140"/>
                </a:lnTo>
                <a:lnTo>
                  <a:pt x="271106" y="380072"/>
                </a:lnTo>
                <a:lnTo>
                  <a:pt x="248399" y="337793"/>
                </a:lnTo>
                <a:lnTo>
                  <a:pt x="223877" y="306459"/>
                </a:lnTo>
                <a:lnTo>
                  <a:pt x="194249" y="276886"/>
                </a:lnTo>
                <a:lnTo>
                  <a:pt x="157459" y="245557"/>
                </a:lnTo>
                <a:lnTo>
                  <a:pt x="147129" y="236134"/>
                </a:lnTo>
                <a:lnTo>
                  <a:pt x="116539" y="199204"/>
                </a:lnTo>
                <a:lnTo>
                  <a:pt x="99737" y="159475"/>
                </a:lnTo>
                <a:lnTo>
                  <a:pt x="97637" y="139865"/>
                </a:lnTo>
                <a:lnTo>
                  <a:pt x="98261" y="127887"/>
                </a:lnTo>
                <a:lnTo>
                  <a:pt x="114466" y="88945"/>
                </a:lnTo>
                <a:lnTo>
                  <a:pt x="143497" y="77190"/>
                </a:lnTo>
                <a:lnTo>
                  <a:pt x="266713" y="77190"/>
                </a:lnTo>
                <a:lnTo>
                  <a:pt x="260896" y="64935"/>
                </a:lnTo>
                <a:lnTo>
                  <a:pt x="231892" y="29173"/>
                </a:lnTo>
                <a:lnTo>
                  <a:pt x="183800" y="5106"/>
                </a:lnTo>
                <a:lnTo>
                  <a:pt x="163336" y="1276"/>
                </a:lnTo>
                <a:lnTo>
                  <a:pt x="141223" y="0"/>
                </a:lnTo>
                <a:close/>
              </a:path>
              <a:path w="283844" h="583565">
                <a:moveTo>
                  <a:pt x="266713" y="77190"/>
                </a:moveTo>
                <a:lnTo>
                  <a:pt x="143497" y="77190"/>
                </a:lnTo>
                <a:lnTo>
                  <a:pt x="153970" y="78073"/>
                </a:lnTo>
                <a:lnTo>
                  <a:pt x="163137" y="80718"/>
                </a:lnTo>
                <a:lnTo>
                  <a:pt x="190723" y="114660"/>
                </a:lnTo>
                <a:lnTo>
                  <a:pt x="197535" y="145770"/>
                </a:lnTo>
                <a:lnTo>
                  <a:pt x="279730" y="130784"/>
                </a:lnTo>
                <a:lnTo>
                  <a:pt x="277355" y="112703"/>
                </a:lnTo>
                <a:lnTo>
                  <a:pt x="273427" y="95702"/>
                </a:lnTo>
                <a:lnTo>
                  <a:pt x="267943" y="79780"/>
                </a:lnTo>
                <a:lnTo>
                  <a:pt x="266713" y="77190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4708162" y="850900"/>
            <a:ext cx="751840" cy="760730"/>
          </a:xfrm>
          <a:custGeom>
            <a:avLst/>
            <a:gdLst/>
            <a:ahLst/>
            <a:cxnLst/>
            <a:rect l="l" t="t" r="r" b="b"/>
            <a:pathLst>
              <a:path w="751840" h="760730">
                <a:moveTo>
                  <a:pt x="0" y="161975"/>
                </a:moveTo>
                <a:lnTo>
                  <a:pt x="177" y="536295"/>
                </a:lnTo>
                <a:lnTo>
                  <a:pt x="8224" y="613810"/>
                </a:lnTo>
                <a:lnTo>
                  <a:pt x="21566" y="659869"/>
                </a:lnTo>
                <a:lnTo>
                  <a:pt x="43553" y="709145"/>
                </a:lnTo>
                <a:lnTo>
                  <a:pt x="76009" y="760399"/>
                </a:lnTo>
                <a:lnTo>
                  <a:pt x="84600" y="736929"/>
                </a:lnTo>
                <a:lnTo>
                  <a:pt x="94462" y="712816"/>
                </a:lnTo>
                <a:lnTo>
                  <a:pt x="105620" y="687897"/>
                </a:lnTo>
                <a:lnTo>
                  <a:pt x="118097" y="662012"/>
                </a:lnTo>
                <a:lnTo>
                  <a:pt x="103050" y="626772"/>
                </a:lnTo>
                <a:lnTo>
                  <a:pt x="93773" y="593801"/>
                </a:lnTo>
                <a:lnTo>
                  <a:pt x="89140" y="563754"/>
                </a:lnTo>
                <a:lnTo>
                  <a:pt x="88023" y="537286"/>
                </a:lnTo>
                <a:lnTo>
                  <a:pt x="87896" y="245745"/>
                </a:lnTo>
                <a:lnTo>
                  <a:pt x="143427" y="237106"/>
                </a:lnTo>
                <a:lnTo>
                  <a:pt x="196584" y="224019"/>
                </a:lnTo>
                <a:lnTo>
                  <a:pt x="246878" y="206709"/>
                </a:lnTo>
                <a:lnTo>
                  <a:pt x="293817" y="185407"/>
                </a:lnTo>
                <a:lnTo>
                  <a:pt x="333902" y="162090"/>
                </a:lnTo>
                <a:lnTo>
                  <a:pt x="12306" y="162090"/>
                </a:lnTo>
                <a:lnTo>
                  <a:pt x="0" y="161975"/>
                </a:lnTo>
                <a:close/>
              </a:path>
              <a:path w="751840" h="760730">
                <a:moveTo>
                  <a:pt x="555883" y="131737"/>
                </a:moveTo>
                <a:lnTo>
                  <a:pt x="375666" y="131737"/>
                </a:lnTo>
                <a:lnTo>
                  <a:pt x="414426" y="160340"/>
                </a:lnTo>
                <a:lnTo>
                  <a:pt x="457520" y="185407"/>
                </a:lnTo>
                <a:lnTo>
                  <a:pt x="504458" y="206709"/>
                </a:lnTo>
                <a:lnTo>
                  <a:pt x="554750" y="224019"/>
                </a:lnTo>
                <a:lnTo>
                  <a:pt x="607905" y="237106"/>
                </a:lnTo>
                <a:lnTo>
                  <a:pt x="663435" y="245745"/>
                </a:lnTo>
                <a:lnTo>
                  <a:pt x="663295" y="537286"/>
                </a:lnTo>
                <a:lnTo>
                  <a:pt x="662186" y="563754"/>
                </a:lnTo>
                <a:lnTo>
                  <a:pt x="657556" y="593801"/>
                </a:lnTo>
                <a:lnTo>
                  <a:pt x="648281" y="626772"/>
                </a:lnTo>
                <a:lnTo>
                  <a:pt x="633234" y="662012"/>
                </a:lnTo>
                <a:lnTo>
                  <a:pt x="645711" y="687897"/>
                </a:lnTo>
                <a:lnTo>
                  <a:pt x="656869" y="712816"/>
                </a:lnTo>
                <a:lnTo>
                  <a:pt x="666731" y="736929"/>
                </a:lnTo>
                <a:lnTo>
                  <a:pt x="675322" y="760399"/>
                </a:lnTo>
                <a:lnTo>
                  <a:pt x="707773" y="709145"/>
                </a:lnTo>
                <a:lnTo>
                  <a:pt x="729760" y="659869"/>
                </a:lnTo>
                <a:lnTo>
                  <a:pt x="743106" y="613810"/>
                </a:lnTo>
                <a:lnTo>
                  <a:pt x="749634" y="572206"/>
                </a:lnTo>
                <a:lnTo>
                  <a:pt x="751331" y="162090"/>
                </a:lnTo>
                <a:lnTo>
                  <a:pt x="739025" y="162090"/>
                </a:lnTo>
                <a:lnTo>
                  <a:pt x="684836" y="159653"/>
                </a:lnTo>
                <a:lnTo>
                  <a:pt x="632938" y="152562"/>
                </a:lnTo>
                <a:lnTo>
                  <a:pt x="583830" y="141143"/>
                </a:lnTo>
                <a:lnTo>
                  <a:pt x="555883" y="131737"/>
                </a:lnTo>
                <a:close/>
              </a:path>
              <a:path w="751840" h="760730">
                <a:moveTo>
                  <a:pt x="375666" y="0"/>
                </a:moveTo>
                <a:lnTo>
                  <a:pt x="326071" y="58705"/>
                </a:lnTo>
                <a:lnTo>
                  <a:pt x="293103" y="84176"/>
                </a:lnTo>
                <a:lnTo>
                  <a:pt x="255352" y="106623"/>
                </a:lnTo>
                <a:lnTo>
                  <a:pt x="213316" y="125721"/>
                </a:lnTo>
                <a:lnTo>
                  <a:pt x="167496" y="141143"/>
                </a:lnTo>
                <a:lnTo>
                  <a:pt x="118388" y="152562"/>
                </a:lnTo>
                <a:lnTo>
                  <a:pt x="66492" y="159653"/>
                </a:lnTo>
                <a:lnTo>
                  <a:pt x="12306" y="162090"/>
                </a:lnTo>
                <a:lnTo>
                  <a:pt x="333902" y="162090"/>
                </a:lnTo>
                <a:lnTo>
                  <a:pt x="336910" y="160340"/>
                </a:lnTo>
                <a:lnTo>
                  <a:pt x="375666" y="131737"/>
                </a:lnTo>
                <a:lnTo>
                  <a:pt x="555883" y="131737"/>
                </a:lnTo>
                <a:lnTo>
                  <a:pt x="495975" y="106623"/>
                </a:lnTo>
                <a:lnTo>
                  <a:pt x="458225" y="84176"/>
                </a:lnTo>
                <a:lnTo>
                  <a:pt x="425258" y="58705"/>
                </a:lnTo>
                <a:lnTo>
                  <a:pt x="397572" y="30538"/>
                </a:lnTo>
                <a:lnTo>
                  <a:pt x="375666" y="0"/>
                </a:lnTo>
                <a:close/>
              </a:path>
              <a:path w="751840" h="760730">
                <a:moveTo>
                  <a:pt x="751332" y="161975"/>
                </a:moveTo>
                <a:lnTo>
                  <a:pt x="739025" y="162090"/>
                </a:lnTo>
                <a:lnTo>
                  <a:pt x="751331" y="162090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852200" y="1245693"/>
            <a:ext cx="454659" cy="711200"/>
          </a:xfrm>
          <a:custGeom>
            <a:avLst/>
            <a:gdLst/>
            <a:ahLst/>
            <a:cxnLst/>
            <a:rect l="l" t="t" r="r" b="b"/>
            <a:pathLst>
              <a:path w="454659" h="711200">
                <a:moveTo>
                  <a:pt x="227253" y="0"/>
                </a:moveTo>
                <a:lnTo>
                  <a:pt x="148086" y="131183"/>
                </a:lnTo>
                <a:lnTo>
                  <a:pt x="115409" y="185527"/>
                </a:lnTo>
                <a:lnTo>
                  <a:pt x="87137" y="233721"/>
                </a:lnTo>
                <a:lnTo>
                  <a:pt x="63121" y="276774"/>
                </a:lnTo>
                <a:lnTo>
                  <a:pt x="43210" y="315698"/>
                </a:lnTo>
                <a:lnTo>
                  <a:pt x="27255" y="351503"/>
                </a:lnTo>
                <a:lnTo>
                  <a:pt x="6614" y="417802"/>
                </a:lnTo>
                <a:lnTo>
                  <a:pt x="0" y="483755"/>
                </a:lnTo>
                <a:lnTo>
                  <a:pt x="4616" y="529571"/>
                </a:lnTo>
                <a:lnTo>
                  <a:pt x="17857" y="572244"/>
                </a:lnTo>
                <a:lnTo>
                  <a:pt x="38809" y="610861"/>
                </a:lnTo>
                <a:lnTo>
                  <a:pt x="66559" y="644510"/>
                </a:lnTo>
                <a:lnTo>
                  <a:pt x="100191" y="672277"/>
                </a:lnTo>
                <a:lnTo>
                  <a:pt x="138794" y="693247"/>
                </a:lnTo>
                <a:lnTo>
                  <a:pt x="181452" y="706509"/>
                </a:lnTo>
                <a:lnTo>
                  <a:pt x="227253" y="711149"/>
                </a:lnTo>
                <a:lnTo>
                  <a:pt x="273054" y="706509"/>
                </a:lnTo>
                <a:lnTo>
                  <a:pt x="315711" y="693247"/>
                </a:lnTo>
                <a:lnTo>
                  <a:pt x="354311" y="672277"/>
                </a:lnTo>
                <a:lnTo>
                  <a:pt x="387942" y="644510"/>
                </a:lnTo>
                <a:lnTo>
                  <a:pt x="415688" y="610861"/>
                </a:lnTo>
                <a:lnTo>
                  <a:pt x="436638" y="572244"/>
                </a:lnTo>
                <a:lnTo>
                  <a:pt x="449878" y="529571"/>
                </a:lnTo>
                <a:lnTo>
                  <a:pt x="454494" y="483755"/>
                </a:lnTo>
                <a:lnTo>
                  <a:pt x="452866" y="450316"/>
                </a:lnTo>
                <a:lnTo>
                  <a:pt x="439386" y="385201"/>
                </a:lnTo>
                <a:lnTo>
                  <a:pt x="411281" y="315698"/>
                </a:lnTo>
                <a:lnTo>
                  <a:pt x="391370" y="276774"/>
                </a:lnTo>
                <a:lnTo>
                  <a:pt x="367354" y="233721"/>
                </a:lnTo>
                <a:lnTo>
                  <a:pt x="339084" y="185527"/>
                </a:lnTo>
                <a:lnTo>
                  <a:pt x="306410" y="131183"/>
                </a:lnTo>
                <a:lnTo>
                  <a:pt x="227253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églalap 2"/>
          <p:cNvSpPr/>
          <p:nvPr/>
        </p:nvSpPr>
        <p:spPr>
          <a:xfrm>
            <a:off x="1346200" y="3009900"/>
            <a:ext cx="15114162" cy="8186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3400" dirty="0">
                <a:solidFill>
                  <a:srgbClr val="252161"/>
                </a:solidFill>
                <a:latin typeface="Gotham-Medium"/>
              </a:rPr>
              <a:t>Manufacturing is performed in Hungary, from Hungarian raw materials. The machinery used for manufacturing is suitable for producing tens of thousands of WPS equipment. </a:t>
            </a:r>
            <a:endParaRPr lang="hu-HU" sz="3400" dirty="0">
              <a:solidFill>
                <a:srgbClr val="252161"/>
              </a:solidFill>
              <a:latin typeface="Gotham-Medium"/>
            </a:endParaRPr>
          </a:p>
          <a:p>
            <a:pPr marL="457200" lvl="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u-HU" sz="3400" dirty="0" smtClean="0">
                <a:solidFill>
                  <a:srgbClr val="252161"/>
                </a:solidFill>
                <a:latin typeface="Gotham-Medium"/>
              </a:rPr>
              <a:t>WPS </a:t>
            </a:r>
            <a:r>
              <a:rPr lang="en-GB" sz="3400" dirty="0" smtClean="0">
                <a:solidFill>
                  <a:srgbClr val="252161"/>
                </a:solidFill>
                <a:latin typeface="Gotham-Medium"/>
              </a:rPr>
              <a:t>is </a:t>
            </a:r>
            <a:r>
              <a:rPr lang="en-GB" sz="3400" dirty="0">
                <a:solidFill>
                  <a:srgbClr val="252161"/>
                </a:solidFill>
                <a:latin typeface="Gotham-Medium"/>
              </a:rPr>
              <a:t>not commercially available, so </a:t>
            </a:r>
            <a:r>
              <a:rPr lang="en-GB" sz="3400" dirty="0" smtClean="0">
                <a:solidFill>
                  <a:srgbClr val="252161"/>
                </a:solidFill>
                <a:latin typeface="Gotham-Medium"/>
              </a:rPr>
              <a:t>its price </a:t>
            </a:r>
            <a:r>
              <a:rPr lang="en-GB" sz="3400" dirty="0">
                <a:solidFill>
                  <a:srgbClr val="252161"/>
                </a:solidFill>
                <a:latin typeface="Gotham-Medium"/>
              </a:rPr>
              <a:t>does not include the price of retail chains. </a:t>
            </a:r>
            <a:endParaRPr lang="hu-HU" sz="3400" dirty="0">
              <a:solidFill>
                <a:srgbClr val="252161"/>
              </a:solidFill>
              <a:latin typeface="Gotham-Medium"/>
            </a:endParaRPr>
          </a:p>
          <a:p>
            <a:pPr marL="457200" lvl="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3400" dirty="0">
                <a:solidFill>
                  <a:srgbClr val="252161"/>
                </a:solidFill>
                <a:latin typeface="Gotham-Medium"/>
              </a:rPr>
              <a:t>The unique number is burned into the colourful seals, with professional German technology. Duplication or incomplete number cannot occur, due to the strict protocol. Every sequence starts with a 0, unless the client orders otherwise.</a:t>
            </a:r>
            <a:endParaRPr lang="hu-HU" sz="3400" dirty="0">
              <a:solidFill>
                <a:srgbClr val="252161"/>
              </a:solidFill>
              <a:latin typeface="Gotham-Medium"/>
            </a:endParaRPr>
          </a:p>
          <a:p>
            <a:pPr marL="457200" lvl="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3400" dirty="0">
                <a:solidFill>
                  <a:srgbClr val="252161"/>
                </a:solidFill>
                <a:latin typeface="Gotham-Medium"/>
              </a:rPr>
              <a:t>The numbered seals are delivered in a strict sequence and in a practical, easy-to-use container box which is suitable for organization.</a:t>
            </a:r>
            <a:endParaRPr lang="hu-HU" sz="3400" dirty="0">
              <a:solidFill>
                <a:srgbClr val="252161"/>
              </a:solidFill>
              <a:latin typeface="Gotham-Medium"/>
            </a:endParaRPr>
          </a:p>
          <a:p>
            <a:pPr marL="457200" lvl="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3400" dirty="0">
                <a:solidFill>
                  <a:srgbClr val="252161"/>
                </a:solidFill>
                <a:latin typeface="Gotham-Medium"/>
              </a:rPr>
              <a:t>Not only the seals but the protecting box can be ordered in different colours (e.g. black) as well. </a:t>
            </a:r>
            <a:endParaRPr lang="hu-HU" sz="3400" dirty="0">
              <a:solidFill>
                <a:srgbClr val="252161"/>
              </a:solidFill>
              <a:latin typeface="Gotham-Medium"/>
            </a:endParaRPr>
          </a:p>
          <a:p>
            <a:pPr marL="457200" lvl="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3400" dirty="0">
                <a:solidFill>
                  <a:srgbClr val="252161"/>
                </a:solidFill>
                <a:latin typeface="Gotham-Medium"/>
              </a:rPr>
              <a:t>The WPS can also be ordered with </a:t>
            </a:r>
            <a:r>
              <a:rPr lang="hu-HU" sz="3400" dirty="0" smtClean="0">
                <a:solidFill>
                  <a:srgbClr val="252161"/>
                </a:solidFill>
                <a:latin typeface="Gotham-Medium"/>
              </a:rPr>
              <a:t>a </a:t>
            </a:r>
            <a:r>
              <a:rPr lang="en-GB" sz="3400" dirty="0" smtClean="0">
                <a:solidFill>
                  <a:srgbClr val="252161"/>
                </a:solidFill>
                <a:latin typeface="Gotham-Medium"/>
              </a:rPr>
              <a:t>logo</a:t>
            </a:r>
            <a:r>
              <a:rPr lang="en-GB" sz="3400" dirty="0">
                <a:solidFill>
                  <a:srgbClr val="252161"/>
                </a:solidFill>
                <a:latin typeface="Gotham-Medium"/>
              </a:rPr>
              <a:t>.</a:t>
            </a:r>
            <a:endParaRPr lang="hu-HU" sz="3400" dirty="0">
              <a:solidFill>
                <a:srgbClr val="252161"/>
              </a:solidFill>
              <a:latin typeface="Gotham-Medium"/>
            </a:endParaRPr>
          </a:p>
        </p:txBody>
      </p:sp>
    </p:spTree>
    <p:extLst>
      <p:ext uri="{BB962C8B-B14F-4D97-AF65-F5344CB8AC3E}">
        <p14:creationId xmlns:p14="http://schemas.microsoft.com/office/powerpoint/2010/main" val="141390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9001" y="834405"/>
            <a:ext cx="12450793" cy="1077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385"/>
              </a:lnSpc>
            </a:pPr>
            <a:r>
              <a:rPr lang="hu-HU" dirty="0" err="1" smtClean="0">
                <a:latin typeface="Gotham Medium"/>
              </a:rPr>
              <a:t>Contact</a:t>
            </a:r>
            <a:r>
              <a:rPr lang="hu-HU" dirty="0" smtClean="0">
                <a:latin typeface="Gotham Medium"/>
              </a:rPr>
              <a:t> </a:t>
            </a:r>
            <a:r>
              <a:rPr lang="hu-HU" dirty="0" err="1" smtClean="0">
                <a:latin typeface="Gotham Medium"/>
              </a:rPr>
              <a:t>Us</a:t>
            </a:r>
            <a:endParaRPr sz="2900" dirty="0">
              <a:latin typeface="Gotham Medium"/>
              <a:cs typeface="Gotham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727626" y="1725073"/>
            <a:ext cx="127635" cy="85090"/>
          </a:xfrm>
          <a:custGeom>
            <a:avLst/>
            <a:gdLst/>
            <a:ahLst/>
            <a:cxnLst/>
            <a:rect l="l" t="t" r="r" b="b"/>
            <a:pathLst>
              <a:path w="127634" h="85089">
                <a:moveTo>
                  <a:pt x="19812" y="241"/>
                </a:moveTo>
                <a:lnTo>
                  <a:pt x="0" y="241"/>
                </a:lnTo>
                <a:lnTo>
                  <a:pt x="28689" y="84886"/>
                </a:lnTo>
                <a:lnTo>
                  <a:pt x="44780" y="84886"/>
                </a:lnTo>
                <a:lnTo>
                  <a:pt x="54350" y="57150"/>
                </a:lnTo>
                <a:lnTo>
                  <a:pt x="37223" y="57150"/>
                </a:lnTo>
                <a:lnTo>
                  <a:pt x="19812" y="241"/>
                </a:lnTo>
                <a:close/>
              </a:path>
              <a:path w="127634" h="85089">
                <a:moveTo>
                  <a:pt x="81779" y="29895"/>
                </a:moveTo>
                <a:lnTo>
                  <a:pt x="63753" y="29895"/>
                </a:lnTo>
                <a:lnTo>
                  <a:pt x="82715" y="84886"/>
                </a:lnTo>
                <a:lnTo>
                  <a:pt x="98806" y="84886"/>
                </a:lnTo>
                <a:lnTo>
                  <a:pt x="108206" y="57150"/>
                </a:lnTo>
                <a:lnTo>
                  <a:pt x="90766" y="57150"/>
                </a:lnTo>
                <a:lnTo>
                  <a:pt x="81779" y="29895"/>
                </a:lnTo>
                <a:close/>
              </a:path>
              <a:path w="127634" h="85089">
                <a:moveTo>
                  <a:pt x="71920" y="0"/>
                </a:moveTo>
                <a:lnTo>
                  <a:pt x="56070" y="0"/>
                </a:lnTo>
                <a:lnTo>
                  <a:pt x="37223" y="57150"/>
                </a:lnTo>
                <a:lnTo>
                  <a:pt x="54350" y="57150"/>
                </a:lnTo>
                <a:lnTo>
                  <a:pt x="63753" y="29895"/>
                </a:lnTo>
                <a:lnTo>
                  <a:pt x="81779" y="29895"/>
                </a:lnTo>
                <a:lnTo>
                  <a:pt x="71920" y="0"/>
                </a:lnTo>
                <a:close/>
              </a:path>
              <a:path w="127634" h="85089">
                <a:moveTo>
                  <a:pt x="127495" y="241"/>
                </a:moveTo>
                <a:lnTo>
                  <a:pt x="108178" y="241"/>
                </a:lnTo>
                <a:lnTo>
                  <a:pt x="90766" y="57150"/>
                </a:lnTo>
                <a:lnTo>
                  <a:pt x="108206" y="57150"/>
                </a:lnTo>
                <a:lnTo>
                  <a:pt x="127495" y="241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853747" y="1724723"/>
            <a:ext cx="89535" cy="85090"/>
          </a:xfrm>
          <a:custGeom>
            <a:avLst/>
            <a:gdLst/>
            <a:ahLst/>
            <a:cxnLst/>
            <a:rect l="l" t="t" r="r" b="b"/>
            <a:pathLst>
              <a:path w="89534" h="85089">
                <a:moveTo>
                  <a:pt x="53073" y="0"/>
                </a:moveTo>
                <a:lnTo>
                  <a:pt x="36029" y="0"/>
                </a:lnTo>
                <a:lnTo>
                  <a:pt x="0" y="84632"/>
                </a:lnTo>
                <a:lnTo>
                  <a:pt x="18859" y="84632"/>
                </a:lnTo>
                <a:lnTo>
                  <a:pt x="26542" y="65786"/>
                </a:lnTo>
                <a:lnTo>
                  <a:pt x="81069" y="65786"/>
                </a:lnTo>
                <a:lnTo>
                  <a:pt x="74119" y="49453"/>
                </a:lnTo>
                <a:lnTo>
                  <a:pt x="33146" y="49453"/>
                </a:lnTo>
                <a:lnTo>
                  <a:pt x="44310" y="22199"/>
                </a:lnTo>
                <a:lnTo>
                  <a:pt x="62520" y="22199"/>
                </a:lnTo>
                <a:lnTo>
                  <a:pt x="53073" y="0"/>
                </a:lnTo>
                <a:close/>
              </a:path>
              <a:path w="89534" h="85089">
                <a:moveTo>
                  <a:pt x="81069" y="65786"/>
                </a:moveTo>
                <a:lnTo>
                  <a:pt x="62077" y="65786"/>
                </a:lnTo>
                <a:lnTo>
                  <a:pt x="69761" y="84632"/>
                </a:lnTo>
                <a:lnTo>
                  <a:pt x="89090" y="84632"/>
                </a:lnTo>
                <a:lnTo>
                  <a:pt x="81069" y="65786"/>
                </a:lnTo>
                <a:close/>
              </a:path>
              <a:path w="89534" h="85089">
                <a:moveTo>
                  <a:pt x="62520" y="22199"/>
                </a:moveTo>
                <a:lnTo>
                  <a:pt x="44310" y="22199"/>
                </a:lnTo>
                <a:lnTo>
                  <a:pt x="55473" y="49453"/>
                </a:lnTo>
                <a:lnTo>
                  <a:pt x="74119" y="49453"/>
                </a:lnTo>
                <a:lnTo>
                  <a:pt x="62520" y="22199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941957" y="1725306"/>
            <a:ext cx="69850" cy="84455"/>
          </a:xfrm>
          <a:custGeom>
            <a:avLst/>
            <a:gdLst/>
            <a:ahLst/>
            <a:cxnLst/>
            <a:rect l="l" t="t" r="r" b="b"/>
            <a:pathLst>
              <a:path w="69850" h="84455">
                <a:moveTo>
                  <a:pt x="44056" y="17056"/>
                </a:moveTo>
                <a:lnTo>
                  <a:pt x="25565" y="17056"/>
                </a:lnTo>
                <a:lnTo>
                  <a:pt x="25565" y="84048"/>
                </a:lnTo>
                <a:lnTo>
                  <a:pt x="44056" y="84048"/>
                </a:lnTo>
                <a:lnTo>
                  <a:pt x="44056" y="17056"/>
                </a:lnTo>
                <a:close/>
              </a:path>
              <a:path w="69850" h="84455">
                <a:moveTo>
                  <a:pt x="69621" y="0"/>
                </a:moveTo>
                <a:lnTo>
                  <a:pt x="0" y="0"/>
                </a:lnTo>
                <a:lnTo>
                  <a:pt x="0" y="17056"/>
                </a:lnTo>
                <a:lnTo>
                  <a:pt x="69621" y="17056"/>
                </a:lnTo>
                <a:lnTo>
                  <a:pt x="69621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028703" y="1725315"/>
            <a:ext cx="64135" cy="84455"/>
          </a:xfrm>
          <a:custGeom>
            <a:avLst/>
            <a:gdLst/>
            <a:ahLst/>
            <a:cxnLst/>
            <a:rect l="l" t="t" r="r" b="b"/>
            <a:pathLst>
              <a:path w="64134" h="84455">
                <a:moveTo>
                  <a:pt x="63385" y="0"/>
                </a:moveTo>
                <a:lnTo>
                  <a:pt x="0" y="0"/>
                </a:lnTo>
                <a:lnTo>
                  <a:pt x="0" y="84035"/>
                </a:lnTo>
                <a:lnTo>
                  <a:pt x="63982" y="84035"/>
                </a:lnTo>
                <a:lnTo>
                  <a:pt x="63982" y="67589"/>
                </a:lnTo>
                <a:lnTo>
                  <a:pt x="18376" y="67589"/>
                </a:lnTo>
                <a:lnTo>
                  <a:pt x="18376" y="49936"/>
                </a:lnTo>
                <a:lnTo>
                  <a:pt x="57988" y="49936"/>
                </a:lnTo>
                <a:lnTo>
                  <a:pt x="57988" y="33489"/>
                </a:lnTo>
                <a:lnTo>
                  <a:pt x="18376" y="33489"/>
                </a:lnTo>
                <a:lnTo>
                  <a:pt x="18376" y="16446"/>
                </a:lnTo>
                <a:lnTo>
                  <a:pt x="63385" y="16446"/>
                </a:lnTo>
                <a:lnTo>
                  <a:pt x="63385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112097" y="1725316"/>
            <a:ext cx="73025" cy="84455"/>
          </a:xfrm>
          <a:custGeom>
            <a:avLst/>
            <a:gdLst/>
            <a:ahLst/>
            <a:cxnLst/>
            <a:rect l="l" t="t" r="r" b="b"/>
            <a:pathLst>
              <a:path w="73025" h="84455">
                <a:moveTo>
                  <a:pt x="38417" y="0"/>
                </a:moveTo>
                <a:lnTo>
                  <a:pt x="0" y="0"/>
                </a:lnTo>
                <a:lnTo>
                  <a:pt x="0" y="84035"/>
                </a:lnTo>
                <a:lnTo>
                  <a:pt x="18491" y="84035"/>
                </a:lnTo>
                <a:lnTo>
                  <a:pt x="18491" y="57150"/>
                </a:lnTo>
                <a:lnTo>
                  <a:pt x="54244" y="57150"/>
                </a:lnTo>
                <a:lnTo>
                  <a:pt x="52108" y="54025"/>
                </a:lnTo>
                <a:lnTo>
                  <a:pt x="59427" y="50191"/>
                </a:lnTo>
                <a:lnTo>
                  <a:pt x="65117" y="44600"/>
                </a:lnTo>
                <a:lnTo>
                  <a:pt x="67004" y="40817"/>
                </a:lnTo>
                <a:lnTo>
                  <a:pt x="18491" y="40817"/>
                </a:lnTo>
                <a:lnTo>
                  <a:pt x="18491" y="16687"/>
                </a:lnTo>
                <a:lnTo>
                  <a:pt x="68927" y="16687"/>
                </a:lnTo>
                <a:lnTo>
                  <a:pt x="67602" y="13208"/>
                </a:lnTo>
                <a:lnTo>
                  <a:pt x="62915" y="8521"/>
                </a:lnTo>
                <a:lnTo>
                  <a:pt x="58261" y="4859"/>
                </a:lnTo>
                <a:lnTo>
                  <a:pt x="52604" y="2189"/>
                </a:lnTo>
                <a:lnTo>
                  <a:pt x="45979" y="554"/>
                </a:lnTo>
                <a:lnTo>
                  <a:pt x="38417" y="0"/>
                </a:lnTo>
                <a:close/>
              </a:path>
              <a:path w="73025" h="84455">
                <a:moveTo>
                  <a:pt x="54244" y="57150"/>
                </a:moveTo>
                <a:lnTo>
                  <a:pt x="33020" y="57150"/>
                </a:lnTo>
                <a:lnTo>
                  <a:pt x="51028" y="84035"/>
                </a:lnTo>
                <a:lnTo>
                  <a:pt x="72631" y="84035"/>
                </a:lnTo>
                <a:lnTo>
                  <a:pt x="54244" y="57150"/>
                </a:lnTo>
                <a:close/>
              </a:path>
              <a:path w="73025" h="84455">
                <a:moveTo>
                  <a:pt x="68927" y="16687"/>
                </a:moveTo>
                <a:lnTo>
                  <a:pt x="45872" y="16687"/>
                </a:lnTo>
                <a:lnTo>
                  <a:pt x="51396" y="20777"/>
                </a:lnTo>
                <a:lnTo>
                  <a:pt x="51396" y="36017"/>
                </a:lnTo>
                <a:lnTo>
                  <a:pt x="46228" y="40817"/>
                </a:lnTo>
                <a:lnTo>
                  <a:pt x="67004" y="40817"/>
                </a:lnTo>
                <a:lnTo>
                  <a:pt x="68804" y="37207"/>
                </a:lnTo>
                <a:lnTo>
                  <a:pt x="70116" y="27965"/>
                </a:lnTo>
                <a:lnTo>
                  <a:pt x="70116" y="19812"/>
                </a:lnTo>
                <a:lnTo>
                  <a:pt x="68927" y="16687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240870" y="1725315"/>
            <a:ext cx="84455" cy="84455"/>
          </a:xfrm>
          <a:custGeom>
            <a:avLst/>
            <a:gdLst/>
            <a:ahLst/>
            <a:cxnLst/>
            <a:rect l="l" t="t" r="r" b="b"/>
            <a:pathLst>
              <a:path w="84455" h="84455">
                <a:moveTo>
                  <a:pt x="19926" y="0"/>
                </a:moveTo>
                <a:lnTo>
                  <a:pt x="0" y="0"/>
                </a:lnTo>
                <a:lnTo>
                  <a:pt x="0" y="84035"/>
                </a:lnTo>
                <a:lnTo>
                  <a:pt x="18122" y="84035"/>
                </a:lnTo>
                <a:lnTo>
                  <a:pt x="18122" y="29540"/>
                </a:lnTo>
                <a:lnTo>
                  <a:pt x="38296" y="29540"/>
                </a:lnTo>
                <a:lnTo>
                  <a:pt x="19926" y="0"/>
                </a:lnTo>
                <a:close/>
              </a:path>
              <a:path w="84455" h="84455">
                <a:moveTo>
                  <a:pt x="84035" y="29171"/>
                </a:moveTo>
                <a:lnTo>
                  <a:pt x="65671" y="29171"/>
                </a:lnTo>
                <a:lnTo>
                  <a:pt x="65671" y="84035"/>
                </a:lnTo>
                <a:lnTo>
                  <a:pt x="84035" y="84035"/>
                </a:lnTo>
                <a:lnTo>
                  <a:pt x="84035" y="29171"/>
                </a:lnTo>
                <a:close/>
              </a:path>
              <a:path w="84455" h="84455">
                <a:moveTo>
                  <a:pt x="38296" y="29540"/>
                </a:moveTo>
                <a:lnTo>
                  <a:pt x="18122" y="29540"/>
                </a:lnTo>
                <a:lnTo>
                  <a:pt x="41541" y="65074"/>
                </a:lnTo>
                <a:lnTo>
                  <a:pt x="42024" y="65074"/>
                </a:lnTo>
                <a:lnTo>
                  <a:pt x="61480" y="35534"/>
                </a:lnTo>
                <a:lnTo>
                  <a:pt x="42024" y="35534"/>
                </a:lnTo>
                <a:lnTo>
                  <a:pt x="38296" y="29540"/>
                </a:lnTo>
                <a:close/>
              </a:path>
              <a:path w="84455" h="84455">
                <a:moveTo>
                  <a:pt x="84035" y="0"/>
                </a:moveTo>
                <a:lnTo>
                  <a:pt x="64109" y="0"/>
                </a:lnTo>
                <a:lnTo>
                  <a:pt x="42024" y="35534"/>
                </a:lnTo>
                <a:lnTo>
                  <a:pt x="61480" y="35534"/>
                </a:lnTo>
                <a:lnTo>
                  <a:pt x="65671" y="29171"/>
                </a:lnTo>
                <a:lnTo>
                  <a:pt x="84035" y="29171"/>
                </a:lnTo>
                <a:lnTo>
                  <a:pt x="84035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348034" y="1725315"/>
            <a:ext cx="64135" cy="84455"/>
          </a:xfrm>
          <a:custGeom>
            <a:avLst/>
            <a:gdLst/>
            <a:ahLst/>
            <a:cxnLst/>
            <a:rect l="l" t="t" r="r" b="b"/>
            <a:pathLst>
              <a:path w="64134" h="84455">
                <a:moveTo>
                  <a:pt x="63385" y="0"/>
                </a:moveTo>
                <a:lnTo>
                  <a:pt x="0" y="0"/>
                </a:lnTo>
                <a:lnTo>
                  <a:pt x="0" y="84035"/>
                </a:lnTo>
                <a:lnTo>
                  <a:pt x="63982" y="84035"/>
                </a:lnTo>
                <a:lnTo>
                  <a:pt x="63982" y="67589"/>
                </a:lnTo>
                <a:lnTo>
                  <a:pt x="18376" y="67589"/>
                </a:lnTo>
                <a:lnTo>
                  <a:pt x="18376" y="49936"/>
                </a:lnTo>
                <a:lnTo>
                  <a:pt x="57988" y="49936"/>
                </a:lnTo>
                <a:lnTo>
                  <a:pt x="57988" y="33489"/>
                </a:lnTo>
                <a:lnTo>
                  <a:pt x="18376" y="33489"/>
                </a:lnTo>
                <a:lnTo>
                  <a:pt x="18376" y="16446"/>
                </a:lnTo>
                <a:lnTo>
                  <a:pt x="63385" y="16446"/>
                </a:lnTo>
                <a:lnTo>
                  <a:pt x="63385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425437" y="1725306"/>
            <a:ext cx="69850" cy="84455"/>
          </a:xfrm>
          <a:custGeom>
            <a:avLst/>
            <a:gdLst/>
            <a:ahLst/>
            <a:cxnLst/>
            <a:rect l="l" t="t" r="r" b="b"/>
            <a:pathLst>
              <a:path w="69850" h="84455">
                <a:moveTo>
                  <a:pt x="44056" y="17056"/>
                </a:moveTo>
                <a:lnTo>
                  <a:pt x="25565" y="17056"/>
                </a:lnTo>
                <a:lnTo>
                  <a:pt x="25565" y="84048"/>
                </a:lnTo>
                <a:lnTo>
                  <a:pt x="44056" y="84048"/>
                </a:lnTo>
                <a:lnTo>
                  <a:pt x="44056" y="17056"/>
                </a:lnTo>
                <a:close/>
              </a:path>
              <a:path w="69850" h="84455">
                <a:moveTo>
                  <a:pt x="69621" y="0"/>
                </a:moveTo>
                <a:lnTo>
                  <a:pt x="0" y="0"/>
                </a:lnTo>
                <a:lnTo>
                  <a:pt x="0" y="17056"/>
                </a:lnTo>
                <a:lnTo>
                  <a:pt x="69621" y="17056"/>
                </a:lnTo>
                <a:lnTo>
                  <a:pt x="69621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512185" y="1725315"/>
            <a:ext cx="64135" cy="84455"/>
          </a:xfrm>
          <a:custGeom>
            <a:avLst/>
            <a:gdLst/>
            <a:ahLst/>
            <a:cxnLst/>
            <a:rect l="l" t="t" r="r" b="b"/>
            <a:pathLst>
              <a:path w="64134" h="84455">
                <a:moveTo>
                  <a:pt x="63385" y="0"/>
                </a:moveTo>
                <a:lnTo>
                  <a:pt x="0" y="0"/>
                </a:lnTo>
                <a:lnTo>
                  <a:pt x="0" y="84035"/>
                </a:lnTo>
                <a:lnTo>
                  <a:pt x="63982" y="84035"/>
                </a:lnTo>
                <a:lnTo>
                  <a:pt x="63982" y="67589"/>
                </a:lnTo>
                <a:lnTo>
                  <a:pt x="18376" y="67589"/>
                </a:lnTo>
                <a:lnTo>
                  <a:pt x="18376" y="49936"/>
                </a:lnTo>
                <a:lnTo>
                  <a:pt x="57988" y="49936"/>
                </a:lnTo>
                <a:lnTo>
                  <a:pt x="57988" y="33489"/>
                </a:lnTo>
                <a:lnTo>
                  <a:pt x="18376" y="33489"/>
                </a:lnTo>
                <a:lnTo>
                  <a:pt x="18376" y="16446"/>
                </a:lnTo>
                <a:lnTo>
                  <a:pt x="63385" y="16446"/>
                </a:lnTo>
                <a:lnTo>
                  <a:pt x="63385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595580" y="1725316"/>
            <a:ext cx="73025" cy="84455"/>
          </a:xfrm>
          <a:custGeom>
            <a:avLst/>
            <a:gdLst/>
            <a:ahLst/>
            <a:cxnLst/>
            <a:rect l="l" t="t" r="r" b="b"/>
            <a:pathLst>
              <a:path w="73025" h="84455">
                <a:moveTo>
                  <a:pt x="38417" y="0"/>
                </a:moveTo>
                <a:lnTo>
                  <a:pt x="0" y="0"/>
                </a:lnTo>
                <a:lnTo>
                  <a:pt x="0" y="84035"/>
                </a:lnTo>
                <a:lnTo>
                  <a:pt x="18491" y="84035"/>
                </a:lnTo>
                <a:lnTo>
                  <a:pt x="18491" y="57150"/>
                </a:lnTo>
                <a:lnTo>
                  <a:pt x="54244" y="57150"/>
                </a:lnTo>
                <a:lnTo>
                  <a:pt x="52108" y="54025"/>
                </a:lnTo>
                <a:lnTo>
                  <a:pt x="59427" y="50191"/>
                </a:lnTo>
                <a:lnTo>
                  <a:pt x="65117" y="44600"/>
                </a:lnTo>
                <a:lnTo>
                  <a:pt x="67004" y="40817"/>
                </a:lnTo>
                <a:lnTo>
                  <a:pt x="18491" y="40817"/>
                </a:lnTo>
                <a:lnTo>
                  <a:pt x="18491" y="16687"/>
                </a:lnTo>
                <a:lnTo>
                  <a:pt x="68921" y="16687"/>
                </a:lnTo>
                <a:lnTo>
                  <a:pt x="67589" y="13208"/>
                </a:lnTo>
                <a:lnTo>
                  <a:pt x="62915" y="8521"/>
                </a:lnTo>
                <a:lnTo>
                  <a:pt x="58261" y="4859"/>
                </a:lnTo>
                <a:lnTo>
                  <a:pt x="52604" y="2189"/>
                </a:lnTo>
                <a:lnTo>
                  <a:pt x="45979" y="554"/>
                </a:lnTo>
                <a:lnTo>
                  <a:pt x="38417" y="0"/>
                </a:lnTo>
                <a:close/>
              </a:path>
              <a:path w="73025" h="84455">
                <a:moveTo>
                  <a:pt x="54244" y="57150"/>
                </a:moveTo>
                <a:lnTo>
                  <a:pt x="33020" y="57150"/>
                </a:lnTo>
                <a:lnTo>
                  <a:pt x="51028" y="84035"/>
                </a:lnTo>
                <a:lnTo>
                  <a:pt x="72631" y="84035"/>
                </a:lnTo>
                <a:lnTo>
                  <a:pt x="54244" y="57150"/>
                </a:lnTo>
                <a:close/>
              </a:path>
              <a:path w="73025" h="84455">
                <a:moveTo>
                  <a:pt x="68921" y="16687"/>
                </a:moveTo>
                <a:lnTo>
                  <a:pt x="45872" y="16687"/>
                </a:lnTo>
                <a:lnTo>
                  <a:pt x="51396" y="20777"/>
                </a:lnTo>
                <a:lnTo>
                  <a:pt x="51396" y="36017"/>
                </a:lnTo>
                <a:lnTo>
                  <a:pt x="46228" y="40817"/>
                </a:lnTo>
                <a:lnTo>
                  <a:pt x="67004" y="40817"/>
                </a:lnTo>
                <a:lnTo>
                  <a:pt x="68804" y="37207"/>
                </a:lnTo>
                <a:lnTo>
                  <a:pt x="70116" y="27965"/>
                </a:lnTo>
                <a:lnTo>
                  <a:pt x="70116" y="19812"/>
                </a:lnTo>
                <a:lnTo>
                  <a:pt x="68921" y="16687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667268" y="1869320"/>
            <a:ext cx="66675" cy="84455"/>
          </a:xfrm>
          <a:custGeom>
            <a:avLst/>
            <a:gdLst/>
            <a:ahLst/>
            <a:cxnLst/>
            <a:rect l="l" t="t" r="r" b="b"/>
            <a:pathLst>
              <a:path w="66675" h="84455">
                <a:moveTo>
                  <a:pt x="34328" y="0"/>
                </a:moveTo>
                <a:lnTo>
                  <a:pt x="0" y="0"/>
                </a:lnTo>
                <a:lnTo>
                  <a:pt x="0" y="84035"/>
                </a:lnTo>
                <a:lnTo>
                  <a:pt x="18491" y="84035"/>
                </a:lnTo>
                <a:lnTo>
                  <a:pt x="18491" y="58826"/>
                </a:lnTo>
                <a:lnTo>
                  <a:pt x="32537" y="58826"/>
                </a:lnTo>
                <a:lnTo>
                  <a:pt x="45796" y="56946"/>
                </a:lnTo>
                <a:lnTo>
                  <a:pt x="56591" y="51354"/>
                </a:lnTo>
                <a:lnTo>
                  <a:pt x="63644" y="42379"/>
                </a:lnTo>
                <a:lnTo>
                  <a:pt x="18491" y="42379"/>
                </a:lnTo>
                <a:lnTo>
                  <a:pt x="18491" y="16687"/>
                </a:lnTo>
                <a:lnTo>
                  <a:pt x="63895" y="16687"/>
                </a:lnTo>
                <a:lnTo>
                  <a:pt x="57938" y="8089"/>
                </a:lnTo>
                <a:lnTo>
                  <a:pt x="47816" y="2125"/>
                </a:lnTo>
                <a:lnTo>
                  <a:pt x="34328" y="0"/>
                </a:lnTo>
                <a:close/>
              </a:path>
              <a:path w="66675" h="84455">
                <a:moveTo>
                  <a:pt x="63895" y="16687"/>
                </a:moveTo>
                <a:lnTo>
                  <a:pt x="42011" y="16687"/>
                </a:lnTo>
                <a:lnTo>
                  <a:pt x="47777" y="21132"/>
                </a:lnTo>
                <a:lnTo>
                  <a:pt x="47777" y="36855"/>
                </a:lnTo>
                <a:lnTo>
                  <a:pt x="42379" y="42379"/>
                </a:lnTo>
                <a:lnTo>
                  <a:pt x="63644" y="42379"/>
                </a:lnTo>
                <a:lnTo>
                  <a:pt x="63852" y="42115"/>
                </a:lnTo>
                <a:lnTo>
                  <a:pt x="66509" y="29298"/>
                </a:lnTo>
                <a:lnTo>
                  <a:pt x="66509" y="29057"/>
                </a:lnTo>
                <a:lnTo>
                  <a:pt x="64301" y="17273"/>
                </a:lnTo>
                <a:lnTo>
                  <a:pt x="63895" y="16687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750424" y="1869321"/>
            <a:ext cx="73025" cy="84455"/>
          </a:xfrm>
          <a:custGeom>
            <a:avLst/>
            <a:gdLst/>
            <a:ahLst/>
            <a:cxnLst/>
            <a:rect l="l" t="t" r="r" b="b"/>
            <a:pathLst>
              <a:path w="73025" h="84455">
                <a:moveTo>
                  <a:pt x="38417" y="0"/>
                </a:moveTo>
                <a:lnTo>
                  <a:pt x="0" y="0"/>
                </a:lnTo>
                <a:lnTo>
                  <a:pt x="0" y="84035"/>
                </a:lnTo>
                <a:lnTo>
                  <a:pt x="18491" y="84035"/>
                </a:lnTo>
                <a:lnTo>
                  <a:pt x="18491" y="57150"/>
                </a:lnTo>
                <a:lnTo>
                  <a:pt x="54244" y="57150"/>
                </a:lnTo>
                <a:lnTo>
                  <a:pt x="52108" y="54025"/>
                </a:lnTo>
                <a:lnTo>
                  <a:pt x="59427" y="50191"/>
                </a:lnTo>
                <a:lnTo>
                  <a:pt x="65117" y="44600"/>
                </a:lnTo>
                <a:lnTo>
                  <a:pt x="67004" y="40817"/>
                </a:lnTo>
                <a:lnTo>
                  <a:pt x="18491" y="40817"/>
                </a:lnTo>
                <a:lnTo>
                  <a:pt x="18491" y="16687"/>
                </a:lnTo>
                <a:lnTo>
                  <a:pt x="68927" y="16687"/>
                </a:lnTo>
                <a:lnTo>
                  <a:pt x="67602" y="13208"/>
                </a:lnTo>
                <a:lnTo>
                  <a:pt x="62915" y="8521"/>
                </a:lnTo>
                <a:lnTo>
                  <a:pt x="58261" y="4859"/>
                </a:lnTo>
                <a:lnTo>
                  <a:pt x="52604" y="2189"/>
                </a:lnTo>
                <a:lnTo>
                  <a:pt x="45979" y="554"/>
                </a:lnTo>
                <a:lnTo>
                  <a:pt x="38417" y="0"/>
                </a:lnTo>
                <a:close/>
              </a:path>
              <a:path w="73025" h="84455">
                <a:moveTo>
                  <a:pt x="54244" y="57150"/>
                </a:moveTo>
                <a:lnTo>
                  <a:pt x="33020" y="57150"/>
                </a:lnTo>
                <a:lnTo>
                  <a:pt x="51028" y="84035"/>
                </a:lnTo>
                <a:lnTo>
                  <a:pt x="72631" y="84035"/>
                </a:lnTo>
                <a:lnTo>
                  <a:pt x="54244" y="57150"/>
                </a:lnTo>
                <a:close/>
              </a:path>
              <a:path w="73025" h="84455">
                <a:moveTo>
                  <a:pt x="68927" y="16687"/>
                </a:moveTo>
                <a:lnTo>
                  <a:pt x="45872" y="16687"/>
                </a:lnTo>
                <a:lnTo>
                  <a:pt x="51396" y="20777"/>
                </a:lnTo>
                <a:lnTo>
                  <a:pt x="51396" y="36017"/>
                </a:lnTo>
                <a:lnTo>
                  <a:pt x="46228" y="40817"/>
                </a:lnTo>
                <a:lnTo>
                  <a:pt x="67004" y="40817"/>
                </a:lnTo>
                <a:lnTo>
                  <a:pt x="68804" y="37207"/>
                </a:lnTo>
                <a:lnTo>
                  <a:pt x="70116" y="27965"/>
                </a:lnTo>
                <a:lnTo>
                  <a:pt x="70116" y="19812"/>
                </a:lnTo>
                <a:lnTo>
                  <a:pt x="68927" y="16687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836475" y="1867879"/>
            <a:ext cx="89535" cy="86995"/>
          </a:xfrm>
          <a:custGeom>
            <a:avLst/>
            <a:gdLst/>
            <a:ahLst/>
            <a:cxnLst/>
            <a:rect l="l" t="t" r="r" b="b"/>
            <a:pathLst>
              <a:path w="89534" h="86994">
                <a:moveTo>
                  <a:pt x="44780" y="0"/>
                </a:moveTo>
                <a:lnTo>
                  <a:pt x="3350" y="26590"/>
                </a:lnTo>
                <a:lnTo>
                  <a:pt x="0" y="43700"/>
                </a:lnTo>
                <a:lnTo>
                  <a:pt x="3312" y="60531"/>
                </a:lnTo>
                <a:lnTo>
                  <a:pt x="12544" y="74268"/>
                </a:lnTo>
                <a:lnTo>
                  <a:pt x="26639" y="83525"/>
                </a:lnTo>
                <a:lnTo>
                  <a:pt x="44538" y="86918"/>
                </a:lnTo>
                <a:lnTo>
                  <a:pt x="62476" y="83487"/>
                </a:lnTo>
                <a:lnTo>
                  <a:pt x="76654" y="74147"/>
                </a:lnTo>
                <a:lnTo>
                  <a:pt x="79533" y="69875"/>
                </a:lnTo>
                <a:lnTo>
                  <a:pt x="44780" y="69875"/>
                </a:lnTo>
                <a:lnTo>
                  <a:pt x="34524" y="67774"/>
                </a:lnTo>
                <a:lnTo>
                  <a:pt x="26473" y="62072"/>
                </a:lnTo>
                <a:lnTo>
                  <a:pt x="21212" y="53668"/>
                </a:lnTo>
                <a:lnTo>
                  <a:pt x="19373" y="43700"/>
                </a:lnTo>
                <a:lnTo>
                  <a:pt x="19329" y="43218"/>
                </a:lnTo>
                <a:lnTo>
                  <a:pt x="21175" y="33052"/>
                </a:lnTo>
                <a:lnTo>
                  <a:pt x="26352" y="24730"/>
                </a:lnTo>
                <a:lnTo>
                  <a:pt x="34320" y="19107"/>
                </a:lnTo>
                <a:lnTo>
                  <a:pt x="44538" y="17043"/>
                </a:lnTo>
                <a:lnTo>
                  <a:pt x="79726" y="17043"/>
                </a:lnTo>
                <a:lnTo>
                  <a:pt x="76774" y="12650"/>
                </a:lnTo>
                <a:lnTo>
                  <a:pt x="62680" y="3393"/>
                </a:lnTo>
                <a:lnTo>
                  <a:pt x="44780" y="0"/>
                </a:lnTo>
                <a:close/>
              </a:path>
              <a:path w="89534" h="86994">
                <a:moveTo>
                  <a:pt x="79726" y="17043"/>
                </a:moveTo>
                <a:lnTo>
                  <a:pt x="44538" y="17043"/>
                </a:lnTo>
                <a:lnTo>
                  <a:pt x="54794" y="19145"/>
                </a:lnTo>
                <a:lnTo>
                  <a:pt x="62845" y="24850"/>
                </a:lnTo>
                <a:lnTo>
                  <a:pt x="68106" y="33256"/>
                </a:lnTo>
                <a:lnTo>
                  <a:pt x="69945" y="43218"/>
                </a:lnTo>
                <a:lnTo>
                  <a:pt x="69989" y="43700"/>
                </a:lnTo>
                <a:lnTo>
                  <a:pt x="68143" y="53866"/>
                </a:lnTo>
                <a:lnTo>
                  <a:pt x="62966" y="62188"/>
                </a:lnTo>
                <a:lnTo>
                  <a:pt x="54998" y="67810"/>
                </a:lnTo>
                <a:lnTo>
                  <a:pt x="44780" y="69875"/>
                </a:lnTo>
                <a:lnTo>
                  <a:pt x="79533" y="69875"/>
                </a:lnTo>
                <a:lnTo>
                  <a:pt x="85969" y="60327"/>
                </a:lnTo>
                <a:lnTo>
                  <a:pt x="89271" y="43700"/>
                </a:lnTo>
                <a:lnTo>
                  <a:pt x="89319" y="43218"/>
                </a:lnTo>
                <a:lnTo>
                  <a:pt x="86006" y="26387"/>
                </a:lnTo>
                <a:lnTo>
                  <a:pt x="79726" y="17043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935580" y="1869313"/>
            <a:ext cx="69850" cy="84455"/>
          </a:xfrm>
          <a:custGeom>
            <a:avLst/>
            <a:gdLst/>
            <a:ahLst/>
            <a:cxnLst/>
            <a:rect l="l" t="t" r="r" b="b"/>
            <a:pathLst>
              <a:path w="69850" h="84455">
                <a:moveTo>
                  <a:pt x="44068" y="17056"/>
                </a:moveTo>
                <a:lnTo>
                  <a:pt x="25577" y="17056"/>
                </a:lnTo>
                <a:lnTo>
                  <a:pt x="25577" y="84048"/>
                </a:lnTo>
                <a:lnTo>
                  <a:pt x="44068" y="84048"/>
                </a:lnTo>
                <a:lnTo>
                  <a:pt x="44068" y="17056"/>
                </a:lnTo>
                <a:close/>
              </a:path>
              <a:path w="69850" h="84455">
                <a:moveTo>
                  <a:pt x="69634" y="0"/>
                </a:moveTo>
                <a:lnTo>
                  <a:pt x="0" y="0"/>
                </a:lnTo>
                <a:lnTo>
                  <a:pt x="0" y="17056"/>
                </a:lnTo>
                <a:lnTo>
                  <a:pt x="69634" y="17056"/>
                </a:lnTo>
                <a:lnTo>
                  <a:pt x="69634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022349" y="1869320"/>
            <a:ext cx="64135" cy="84455"/>
          </a:xfrm>
          <a:custGeom>
            <a:avLst/>
            <a:gdLst/>
            <a:ahLst/>
            <a:cxnLst/>
            <a:rect l="l" t="t" r="r" b="b"/>
            <a:pathLst>
              <a:path w="64134" h="84455">
                <a:moveTo>
                  <a:pt x="63385" y="0"/>
                </a:moveTo>
                <a:lnTo>
                  <a:pt x="0" y="0"/>
                </a:lnTo>
                <a:lnTo>
                  <a:pt x="0" y="84035"/>
                </a:lnTo>
                <a:lnTo>
                  <a:pt x="63982" y="84035"/>
                </a:lnTo>
                <a:lnTo>
                  <a:pt x="63982" y="67589"/>
                </a:lnTo>
                <a:lnTo>
                  <a:pt x="18376" y="67589"/>
                </a:lnTo>
                <a:lnTo>
                  <a:pt x="18376" y="49936"/>
                </a:lnTo>
                <a:lnTo>
                  <a:pt x="57988" y="49936"/>
                </a:lnTo>
                <a:lnTo>
                  <a:pt x="57988" y="33489"/>
                </a:lnTo>
                <a:lnTo>
                  <a:pt x="18376" y="33489"/>
                </a:lnTo>
                <a:lnTo>
                  <a:pt x="18376" y="16446"/>
                </a:lnTo>
                <a:lnTo>
                  <a:pt x="63385" y="16446"/>
                </a:lnTo>
                <a:lnTo>
                  <a:pt x="63385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102028" y="1867879"/>
            <a:ext cx="78105" cy="86995"/>
          </a:xfrm>
          <a:custGeom>
            <a:avLst/>
            <a:gdLst/>
            <a:ahLst/>
            <a:cxnLst/>
            <a:rect l="l" t="t" r="r" b="b"/>
            <a:pathLst>
              <a:path w="78105" h="86994">
                <a:moveTo>
                  <a:pt x="43815" y="0"/>
                </a:moveTo>
                <a:lnTo>
                  <a:pt x="3217" y="26590"/>
                </a:lnTo>
                <a:lnTo>
                  <a:pt x="0" y="43700"/>
                </a:lnTo>
                <a:lnTo>
                  <a:pt x="3257" y="60633"/>
                </a:lnTo>
                <a:lnTo>
                  <a:pt x="12277" y="74358"/>
                </a:lnTo>
                <a:lnTo>
                  <a:pt x="25931" y="83559"/>
                </a:lnTo>
                <a:lnTo>
                  <a:pt x="43091" y="86918"/>
                </a:lnTo>
                <a:lnTo>
                  <a:pt x="54102" y="85873"/>
                </a:lnTo>
                <a:lnTo>
                  <a:pt x="63163" y="82881"/>
                </a:lnTo>
                <a:lnTo>
                  <a:pt x="70805" y="78158"/>
                </a:lnTo>
                <a:lnTo>
                  <a:pt x="77558" y="71920"/>
                </a:lnTo>
                <a:lnTo>
                  <a:pt x="75536" y="69875"/>
                </a:lnTo>
                <a:lnTo>
                  <a:pt x="43700" y="69875"/>
                </a:lnTo>
                <a:lnTo>
                  <a:pt x="33816" y="67774"/>
                </a:lnTo>
                <a:lnTo>
                  <a:pt x="26114" y="62072"/>
                </a:lnTo>
                <a:lnTo>
                  <a:pt x="21112" y="53668"/>
                </a:lnTo>
                <a:lnTo>
                  <a:pt x="19371" y="43700"/>
                </a:lnTo>
                <a:lnTo>
                  <a:pt x="19329" y="43218"/>
                </a:lnTo>
                <a:lnTo>
                  <a:pt x="21146" y="33052"/>
                </a:lnTo>
                <a:lnTo>
                  <a:pt x="26204" y="24730"/>
                </a:lnTo>
                <a:lnTo>
                  <a:pt x="33918" y="19107"/>
                </a:lnTo>
                <a:lnTo>
                  <a:pt x="43700" y="17043"/>
                </a:lnTo>
                <a:lnTo>
                  <a:pt x="73423" y="17043"/>
                </a:lnTo>
                <a:lnTo>
                  <a:pt x="76962" y="12966"/>
                </a:lnTo>
                <a:lnTo>
                  <a:pt x="70716" y="7699"/>
                </a:lnTo>
                <a:lnTo>
                  <a:pt x="63403" y="3602"/>
                </a:lnTo>
                <a:lnTo>
                  <a:pt x="54582" y="945"/>
                </a:lnTo>
                <a:lnTo>
                  <a:pt x="43815" y="0"/>
                </a:lnTo>
                <a:close/>
              </a:path>
              <a:path w="78105" h="86994">
                <a:moveTo>
                  <a:pt x="65798" y="60032"/>
                </a:moveTo>
                <a:lnTo>
                  <a:pt x="59182" y="66027"/>
                </a:lnTo>
                <a:lnTo>
                  <a:pt x="53301" y="69875"/>
                </a:lnTo>
                <a:lnTo>
                  <a:pt x="75536" y="69875"/>
                </a:lnTo>
                <a:lnTo>
                  <a:pt x="65798" y="60032"/>
                </a:lnTo>
                <a:close/>
              </a:path>
              <a:path w="78105" h="86994">
                <a:moveTo>
                  <a:pt x="73423" y="17043"/>
                </a:moveTo>
                <a:lnTo>
                  <a:pt x="52095" y="17043"/>
                </a:lnTo>
                <a:lnTo>
                  <a:pt x="58712" y="20650"/>
                </a:lnTo>
                <a:lnTo>
                  <a:pt x="65189" y="26530"/>
                </a:lnTo>
                <a:lnTo>
                  <a:pt x="73423" y="17043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191317" y="1869313"/>
            <a:ext cx="69850" cy="84455"/>
          </a:xfrm>
          <a:custGeom>
            <a:avLst/>
            <a:gdLst/>
            <a:ahLst/>
            <a:cxnLst/>
            <a:rect l="l" t="t" r="r" b="b"/>
            <a:pathLst>
              <a:path w="69850" h="84455">
                <a:moveTo>
                  <a:pt x="44056" y="17056"/>
                </a:moveTo>
                <a:lnTo>
                  <a:pt x="25565" y="17056"/>
                </a:lnTo>
                <a:lnTo>
                  <a:pt x="25565" y="84048"/>
                </a:lnTo>
                <a:lnTo>
                  <a:pt x="44056" y="84048"/>
                </a:lnTo>
                <a:lnTo>
                  <a:pt x="44056" y="17056"/>
                </a:lnTo>
                <a:close/>
              </a:path>
              <a:path w="69850" h="84455">
                <a:moveTo>
                  <a:pt x="69621" y="0"/>
                </a:moveTo>
                <a:lnTo>
                  <a:pt x="0" y="0"/>
                </a:lnTo>
                <a:lnTo>
                  <a:pt x="0" y="17056"/>
                </a:lnTo>
                <a:lnTo>
                  <a:pt x="69621" y="17056"/>
                </a:lnTo>
                <a:lnTo>
                  <a:pt x="69621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270751" y="1867879"/>
            <a:ext cx="89535" cy="86995"/>
          </a:xfrm>
          <a:custGeom>
            <a:avLst/>
            <a:gdLst/>
            <a:ahLst/>
            <a:cxnLst/>
            <a:rect l="l" t="t" r="r" b="b"/>
            <a:pathLst>
              <a:path w="89534" h="86994">
                <a:moveTo>
                  <a:pt x="44780" y="0"/>
                </a:moveTo>
                <a:lnTo>
                  <a:pt x="3350" y="26590"/>
                </a:lnTo>
                <a:lnTo>
                  <a:pt x="0" y="43700"/>
                </a:lnTo>
                <a:lnTo>
                  <a:pt x="3312" y="60531"/>
                </a:lnTo>
                <a:lnTo>
                  <a:pt x="12544" y="74268"/>
                </a:lnTo>
                <a:lnTo>
                  <a:pt x="26639" y="83525"/>
                </a:lnTo>
                <a:lnTo>
                  <a:pt x="44538" y="86918"/>
                </a:lnTo>
                <a:lnTo>
                  <a:pt x="62471" y="83487"/>
                </a:lnTo>
                <a:lnTo>
                  <a:pt x="76649" y="74147"/>
                </a:lnTo>
                <a:lnTo>
                  <a:pt x="79529" y="69875"/>
                </a:lnTo>
                <a:lnTo>
                  <a:pt x="44780" y="69875"/>
                </a:lnTo>
                <a:lnTo>
                  <a:pt x="34524" y="67774"/>
                </a:lnTo>
                <a:lnTo>
                  <a:pt x="26473" y="62072"/>
                </a:lnTo>
                <a:lnTo>
                  <a:pt x="21212" y="53668"/>
                </a:lnTo>
                <a:lnTo>
                  <a:pt x="19373" y="43700"/>
                </a:lnTo>
                <a:lnTo>
                  <a:pt x="19329" y="43218"/>
                </a:lnTo>
                <a:lnTo>
                  <a:pt x="21175" y="33052"/>
                </a:lnTo>
                <a:lnTo>
                  <a:pt x="26352" y="24730"/>
                </a:lnTo>
                <a:lnTo>
                  <a:pt x="34320" y="19107"/>
                </a:lnTo>
                <a:lnTo>
                  <a:pt x="44538" y="17043"/>
                </a:lnTo>
                <a:lnTo>
                  <a:pt x="79726" y="17043"/>
                </a:lnTo>
                <a:lnTo>
                  <a:pt x="76774" y="12650"/>
                </a:lnTo>
                <a:lnTo>
                  <a:pt x="62680" y="3393"/>
                </a:lnTo>
                <a:lnTo>
                  <a:pt x="44780" y="0"/>
                </a:lnTo>
                <a:close/>
              </a:path>
              <a:path w="89534" h="86994">
                <a:moveTo>
                  <a:pt x="79726" y="17043"/>
                </a:moveTo>
                <a:lnTo>
                  <a:pt x="44538" y="17043"/>
                </a:lnTo>
                <a:lnTo>
                  <a:pt x="54794" y="19145"/>
                </a:lnTo>
                <a:lnTo>
                  <a:pt x="62845" y="24850"/>
                </a:lnTo>
                <a:lnTo>
                  <a:pt x="68106" y="33256"/>
                </a:lnTo>
                <a:lnTo>
                  <a:pt x="69945" y="43218"/>
                </a:lnTo>
                <a:lnTo>
                  <a:pt x="69989" y="43700"/>
                </a:lnTo>
                <a:lnTo>
                  <a:pt x="68143" y="53866"/>
                </a:lnTo>
                <a:lnTo>
                  <a:pt x="62966" y="62188"/>
                </a:lnTo>
                <a:lnTo>
                  <a:pt x="54998" y="67810"/>
                </a:lnTo>
                <a:lnTo>
                  <a:pt x="44780" y="69875"/>
                </a:lnTo>
                <a:lnTo>
                  <a:pt x="79529" y="69875"/>
                </a:lnTo>
                <a:lnTo>
                  <a:pt x="85967" y="60327"/>
                </a:lnTo>
                <a:lnTo>
                  <a:pt x="89271" y="43700"/>
                </a:lnTo>
                <a:lnTo>
                  <a:pt x="89319" y="43218"/>
                </a:lnTo>
                <a:lnTo>
                  <a:pt x="86006" y="26387"/>
                </a:lnTo>
                <a:lnTo>
                  <a:pt x="79726" y="17043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379466" y="1869321"/>
            <a:ext cx="73025" cy="84455"/>
          </a:xfrm>
          <a:custGeom>
            <a:avLst/>
            <a:gdLst/>
            <a:ahLst/>
            <a:cxnLst/>
            <a:rect l="l" t="t" r="r" b="b"/>
            <a:pathLst>
              <a:path w="73025" h="84455">
                <a:moveTo>
                  <a:pt x="38417" y="0"/>
                </a:moveTo>
                <a:lnTo>
                  <a:pt x="0" y="0"/>
                </a:lnTo>
                <a:lnTo>
                  <a:pt x="0" y="84035"/>
                </a:lnTo>
                <a:lnTo>
                  <a:pt x="18491" y="84035"/>
                </a:lnTo>
                <a:lnTo>
                  <a:pt x="18491" y="57150"/>
                </a:lnTo>
                <a:lnTo>
                  <a:pt x="54244" y="57150"/>
                </a:lnTo>
                <a:lnTo>
                  <a:pt x="52108" y="54025"/>
                </a:lnTo>
                <a:lnTo>
                  <a:pt x="59427" y="50191"/>
                </a:lnTo>
                <a:lnTo>
                  <a:pt x="65117" y="44600"/>
                </a:lnTo>
                <a:lnTo>
                  <a:pt x="67004" y="40817"/>
                </a:lnTo>
                <a:lnTo>
                  <a:pt x="18491" y="40817"/>
                </a:lnTo>
                <a:lnTo>
                  <a:pt x="18491" y="16687"/>
                </a:lnTo>
                <a:lnTo>
                  <a:pt x="68921" y="16687"/>
                </a:lnTo>
                <a:lnTo>
                  <a:pt x="67589" y="13208"/>
                </a:lnTo>
                <a:lnTo>
                  <a:pt x="62915" y="8521"/>
                </a:lnTo>
                <a:lnTo>
                  <a:pt x="58261" y="4859"/>
                </a:lnTo>
                <a:lnTo>
                  <a:pt x="52604" y="2189"/>
                </a:lnTo>
                <a:lnTo>
                  <a:pt x="45979" y="554"/>
                </a:lnTo>
                <a:lnTo>
                  <a:pt x="38417" y="0"/>
                </a:lnTo>
                <a:close/>
              </a:path>
              <a:path w="73025" h="84455">
                <a:moveTo>
                  <a:pt x="54244" y="57150"/>
                </a:moveTo>
                <a:lnTo>
                  <a:pt x="33020" y="57150"/>
                </a:lnTo>
                <a:lnTo>
                  <a:pt x="51028" y="84035"/>
                </a:lnTo>
                <a:lnTo>
                  <a:pt x="72631" y="84035"/>
                </a:lnTo>
                <a:lnTo>
                  <a:pt x="54244" y="57150"/>
                </a:lnTo>
                <a:close/>
              </a:path>
              <a:path w="73025" h="84455">
                <a:moveTo>
                  <a:pt x="68921" y="16687"/>
                </a:moveTo>
                <a:lnTo>
                  <a:pt x="45872" y="16687"/>
                </a:lnTo>
                <a:lnTo>
                  <a:pt x="51396" y="20777"/>
                </a:lnTo>
                <a:lnTo>
                  <a:pt x="51396" y="36017"/>
                </a:lnTo>
                <a:lnTo>
                  <a:pt x="46228" y="40817"/>
                </a:lnTo>
                <a:lnTo>
                  <a:pt x="67004" y="40817"/>
                </a:lnTo>
                <a:lnTo>
                  <a:pt x="68804" y="37207"/>
                </a:lnTo>
                <a:lnTo>
                  <a:pt x="70116" y="27965"/>
                </a:lnTo>
                <a:lnTo>
                  <a:pt x="70116" y="19812"/>
                </a:lnTo>
                <a:lnTo>
                  <a:pt x="68921" y="16687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502470" y="1868126"/>
            <a:ext cx="66675" cy="86995"/>
          </a:xfrm>
          <a:custGeom>
            <a:avLst/>
            <a:gdLst/>
            <a:ahLst/>
            <a:cxnLst/>
            <a:rect l="l" t="t" r="r" b="b"/>
            <a:pathLst>
              <a:path w="66675" h="86994">
                <a:moveTo>
                  <a:pt x="10922" y="59905"/>
                </a:moveTo>
                <a:lnTo>
                  <a:pt x="0" y="72986"/>
                </a:lnTo>
                <a:lnTo>
                  <a:pt x="8034" y="78887"/>
                </a:lnTo>
                <a:lnTo>
                  <a:pt x="16835" y="83088"/>
                </a:lnTo>
                <a:lnTo>
                  <a:pt x="26133" y="85600"/>
                </a:lnTo>
                <a:lnTo>
                  <a:pt x="35661" y="86436"/>
                </a:lnTo>
                <a:lnTo>
                  <a:pt x="48127" y="84710"/>
                </a:lnTo>
                <a:lnTo>
                  <a:pt x="57881" y="79663"/>
                </a:lnTo>
                <a:lnTo>
                  <a:pt x="64238" y="71487"/>
                </a:lnTo>
                <a:lnTo>
                  <a:pt x="64521" y="70103"/>
                </a:lnTo>
                <a:lnTo>
                  <a:pt x="36017" y="70103"/>
                </a:lnTo>
                <a:lnTo>
                  <a:pt x="29109" y="69387"/>
                </a:lnTo>
                <a:lnTo>
                  <a:pt x="22707" y="67343"/>
                </a:lnTo>
                <a:lnTo>
                  <a:pt x="16686" y="64130"/>
                </a:lnTo>
                <a:lnTo>
                  <a:pt x="10922" y="59905"/>
                </a:lnTo>
                <a:close/>
              </a:path>
              <a:path w="66675" h="86994">
                <a:moveTo>
                  <a:pt x="32778" y="0"/>
                </a:moveTo>
                <a:lnTo>
                  <a:pt x="20937" y="1811"/>
                </a:lnTo>
                <a:lnTo>
                  <a:pt x="11626" y="6942"/>
                </a:lnTo>
                <a:lnTo>
                  <a:pt x="5536" y="14932"/>
                </a:lnTo>
                <a:lnTo>
                  <a:pt x="3352" y="25323"/>
                </a:lnTo>
                <a:lnTo>
                  <a:pt x="3352" y="25565"/>
                </a:lnTo>
                <a:lnTo>
                  <a:pt x="45262" y="54863"/>
                </a:lnTo>
                <a:lnTo>
                  <a:pt x="48145" y="57264"/>
                </a:lnTo>
                <a:lnTo>
                  <a:pt x="48145" y="67106"/>
                </a:lnTo>
                <a:lnTo>
                  <a:pt x="43586" y="70103"/>
                </a:lnTo>
                <a:lnTo>
                  <a:pt x="64521" y="70103"/>
                </a:lnTo>
                <a:lnTo>
                  <a:pt x="66509" y="60375"/>
                </a:lnTo>
                <a:lnTo>
                  <a:pt x="66467" y="59905"/>
                </a:lnTo>
                <a:lnTo>
                  <a:pt x="64743" y="50643"/>
                </a:lnTo>
                <a:lnTo>
                  <a:pt x="59577" y="43705"/>
                </a:lnTo>
                <a:lnTo>
                  <a:pt x="51213" y="38680"/>
                </a:lnTo>
                <a:lnTo>
                  <a:pt x="39852" y="34924"/>
                </a:lnTo>
                <a:lnTo>
                  <a:pt x="25336" y="31216"/>
                </a:lnTo>
                <a:lnTo>
                  <a:pt x="21729" y="29400"/>
                </a:lnTo>
                <a:lnTo>
                  <a:pt x="21729" y="19557"/>
                </a:lnTo>
                <a:lnTo>
                  <a:pt x="25450" y="16319"/>
                </a:lnTo>
                <a:lnTo>
                  <a:pt x="60093" y="16319"/>
                </a:lnTo>
                <a:lnTo>
                  <a:pt x="63982" y="10680"/>
                </a:lnTo>
                <a:lnTo>
                  <a:pt x="57233" y="6123"/>
                </a:lnTo>
                <a:lnTo>
                  <a:pt x="49776" y="2773"/>
                </a:lnTo>
                <a:lnTo>
                  <a:pt x="41620" y="706"/>
                </a:lnTo>
                <a:lnTo>
                  <a:pt x="32778" y="0"/>
                </a:lnTo>
                <a:close/>
              </a:path>
              <a:path w="66675" h="86994">
                <a:moveTo>
                  <a:pt x="60093" y="16319"/>
                </a:moveTo>
                <a:lnTo>
                  <a:pt x="39611" y="16319"/>
                </a:lnTo>
                <a:lnTo>
                  <a:pt x="46939" y="19443"/>
                </a:lnTo>
                <a:lnTo>
                  <a:pt x="54381" y="24599"/>
                </a:lnTo>
                <a:lnTo>
                  <a:pt x="60093" y="16319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6588038" y="1869320"/>
            <a:ext cx="64135" cy="84455"/>
          </a:xfrm>
          <a:custGeom>
            <a:avLst/>
            <a:gdLst/>
            <a:ahLst/>
            <a:cxnLst/>
            <a:rect l="l" t="t" r="r" b="b"/>
            <a:pathLst>
              <a:path w="64134" h="84455">
                <a:moveTo>
                  <a:pt x="63385" y="0"/>
                </a:moveTo>
                <a:lnTo>
                  <a:pt x="0" y="0"/>
                </a:lnTo>
                <a:lnTo>
                  <a:pt x="0" y="84035"/>
                </a:lnTo>
                <a:lnTo>
                  <a:pt x="63982" y="84035"/>
                </a:lnTo>
                <a:lnTo>
                  <a:pt x="63982" y="67589"/>
                </a:lnTo>
                <a:lnTo>
                  <a:pt x="18376" y="67589"/>
                </a:lnTo>
                <a:lnTo>
                  <a:pt x="18376" y="49936"/>
                </a:lnTo>
                <a:lnTo>
                  <a:pt x="57988" y="49936"/>
                </a:lnTo>
                <a:lnTo>
                  <a:pt x="57988" y="33489"/>
                </a:lnTo>
                <a:lnTo>
                  <a:pt x="18376" y="33489"/>
                </a:lnTo>
                <a:lnTo>
                  <a:pt x="18376" y="16446"/>
                </a:lnTo>
                <a:lnTo>
                  <a:pt x="63385" y="16446"/>
                </a:lnTo>
                <a:lnTo>
                  <a:pt x="63385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6665444" y="1869313"/>
            <a:ext cx="69850" cy="84455"/>
          </a:xfrm>
          <a:custGeom>
            <a:avLst/>
            <a:gdLst/>
            <a:ahLst/>
            <a:cxnLst/>
            <a:rect l="l" t="t" r="r" b="b"/>
            <a:pathLst>
              <a:path w="69850" h="84455">
                <a:moveTo>
                  <a:pt x="44056" y="17056"/>
                </a:moveTo>
                <a:lnTo>
                  <a:pt x="25565" y="17056"/>
                </a:lnTo>
                <a:lnTo>
                  <a:pt x="25565" y="84048"/>
                </a:lnTo>
                <a:lnTo>
                  <a:pt x="44056" y="84048"/>
                </a:lnTo>
                <a:lnTo>
                  <a:pt x="44056" y="17056"/>
                </a:lnTo>
                <a:close/>
              </a:path>
              <a:path w="69850" h="84455">
                <a:moveTo>
                  <a:pt x="69621" y="0"/>
                </a:moveTo>
                <a:lnTo>
                  <a:pt x="0" y="0"/>
                </a:lnTo>
                <a:lnTo>
                  <a:pt x="0" y="17056"/>
                </a:lnTo>
                <a:lnTo>
                  <a:pt x="69621" y="17056"/>
                </a:lnTo>
                <a:lnTo>
                  <a:pt x="69621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635901" y="1004896"/>
            <a:ext cx="443230" cy="569595"/>
          </a:xfrm>
          <a:custGeom>
            <a:avLst/>
            <a:gdLst/>
            <a:ahLst/>
            <a:cxnLst/>
            <a:rect l="l" t="t" r="r" b="b"/>
            <a:pathLst>
              <a:path w="443230" h="569594">
                <a:moveTo>
                  <a:pt x="89916" y="0"/>
                </a:moveTo>
                <a:lnTo>
                  <a:pt x="0" y="0"/>
                </a:lnTo>
                <a:lnTo>
                  <a:pt x="95275" y="568985"/>
                </a:lnTo>
                <a:lnTo>
                  <a:pt x="177393" y="568985"/>
                </a:lnTo>
                <a:lnTo>
                  <a:pt x="215949" y="304698"/>
                </a:lnTo>
                <a:lnTo>
                  <a:pt x="134874" y="304698"/>
                </a:lnTo>
                <a:lnTo>
                  <a:pt x="89916" y="0"/>
                </a:lnTo>
                <a:close/>
              </a:path>
              <a:path w="443230" h="569594">
                <a:moveTo>
                  <a:pt x="303856" y="255943"/>
                </a:moveTo>
                <a:lnTo>
                  <a:pt x="223062" y="255943"/>
                </a:lnTo>
                <a:lnTo>
                  <a:pt x="272008" y="568985"/>
                </a:lnTo>
                <a:lnTo>
                  <a:pt x="353745" y="568985"/>
                </a:lnTo>
                <a:lnTo>
                  <a:pt x="395125" y="304444"/>
                </a:lnTo>
                <a:lnTo>
                  <a:pt x="311010" y="304444"/>
                </a:lnTo>
                <a:lnTo>
                  <a:pt x="303856" y="255943"/>
                </a:lnTo>
                <a:close/>
              </a:path>
              <a:path w="443230" h="569594">
                <a:moveTo>
                  <a:pt x="266103" y="0"/>
                </a:moveTo>
                <a:lnTo>
                  <a:pt x="176199" y="0"/>
                </a:lnTo>
                <a:lnTo>
                  <a:pt x="134874" y="304698"/>
                </a:lnTo>
                <a:lnTo>
                  <a:pt x="215949" y="304698"/>
                </a:lnTo>
                <a:lnTo>
                  <a:pt x="223062" y="255943"/>
                </a:lnTo>
                <a:lnTo>
                  <a:pt x="303856" y="255943"/>
                </a:lnTo>
                <a:lnTo>
                  <a:pt x="266103" y="0"/>
                </a:lnTo>
                <a:close/>
              </a:path>
              <a:path w="443230" h="569594">
                <a:moveTo>
                  <a:pt x="442747" y="0"/>
                </a:moveTo>
                <a:lnTo>
                  <a:pt x="352666" y="0"/>
                </a:lnTo>
                <a:lnTo>
                  <a:pt x="311010" y="304444"/>
                </a:lnTo>
                <a:lnTo>
                  <a:pt x="395125" y="304444"/>
                </a:lnTo>
                <a:lnTo>
                  <a:pt x="442747" y="0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6150842" y="1004897"/>
            <a:ext cx="269875" cy="569595"/>
          </a:xfrm>
          <a:custGeom>
            <a:avLst/>
            <a:gdLst/>
            <a:ahLst/>
            <a:cxnLst/>
            <a:rect l="l" t="t" r="r" b="b"/>
            <a:pathLst>
              <a:path w="269875" h="569594">
                <a:moveTo>
                  <a:pt x="135305" y="0"/>
                </a:moveTo>
                <a:lnTo>
                  <a:pt x="0" y="0"/>
                </a:lnTo>
                <a:lnTo>
                  <a:pt x="0" y="568985"/>
                </a:lnTo>
                <a:lnTo>
                  <a:pt x="85813" y="568985"/>
                </a:lnTo>
                <a:lnTo>
                  <a:pt x="85813" y="354647"/>
                </a:lnTo>
                <a:lnTo>
                  <a:pt x="135305" y="354647"/>
                </a:lnTo>
                <a:lnTo>
                  <a:pt x="187026" y="344655"/>
                </a:lnTo>
                <a:lnTo>
                  <a:pt x="230441" y="314680"/>
                </a:lnTo>
                <a:lnTo>
                  <a:pt x="259902" y="270638"/>
                </a:lnTo>
                <a:lnTo>
                  <a:pt x="260167" y="269735"/>
                </a:lnTo>
                <a:lnTo>
                  <a:pt x="85813" y="269735"/>
                </a:lnTo>
                <a:lnTo>
                  <a:pt x="85813" y="87642"/>
                </a:lnTo>
                <a:lnTo>
                  <a:pt x="262425" y="87642"/>
                </a:lnTo>
                <a:lnTo>
                  <a:pt x="261092" y="82416"/>
                </a:lnTo>
                <a:lnTo>
                  <a:pt x="235203" y="39497"/>
                </a:lnTo>
                <a:lnTo>
                  <a:pt x="191617" y="9875"/>
                </a:lnTo>
                <a:lnTo>
                  <a:pt x="165052" y="2469"/>
                </a:lnTo>
                <a:lnTo>
                  <a:pt x="135305" y="0"/>
                </a:lnTo>
                <a:close/>
              </a:path>
              <a:path w="269875" h="569594">
                <a:moveTo>
                  <a:pt x="262425" y="87642"/>
                </a:moveTo>
                <a:lnTo>
                  <a:pt x="137579" y="87642"/>
                </a:lnTo>
                <a:lnTo>
                  <a:pt x="148151" y="88493"/>
                </a:lnTo>
                <a:lnTo>
                  <a:pt x="157618" y="91044"/>
                </a:lnTo>
                <a:lnTo>
                  <a:pt x="185788" y="126547"/>
                </a:lnTo>
                <a:lnTo>
                  <a:pt x="186626" y="220230"/>
                </a:lnTo>
                <a:lnTo>
                  <a:pt x="185731" y="230081"/>
                </a:lnTo>
                <a:lnTo>
                  <a:pt x="156486" y="266104"/>
                </a:lnTo>
                <a:lnTo>
                  <a:pt x="137579" y="269735"/>
                </a:lnTo>
                <a:lnTo>
                  <a:pt x="260167" y="269735"/>
                </a:lnTo>
                <a:lnTo>
                  <a:pt x="267267" y="245548"/>
                </a:lnTo>
                <a:lnTo>
                  <a:pt x="269722" y="218414"/>
                </a:lnTo>
                <a:lnTo>
                  <a:pt x="269722" y="135775"/>
                </a:lnTo>
                <a:lnTo>
                  <a:pt x="267565" y="107791"/>
                </a:lnTo>
                <a:lnTo>
                  <a:pt x="262425" y="87642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6479581" y="997632"/>
            <a:ext cx="283845" cy="583565"/>
          </a:xfrm>
          <a:custGeom>
            <a:avLst/>
            <a:gdLst/>
            <a:ahLst/>
            <a:cxnLst/>
            <a:rect l="l" t="t" r="r" b="b"/>
            <a:pathLst>
              <a:path w="283844" h="583565">
                <a:moveTo>
                  <a:pt x="81737" y="415950"/>
                </a:moveTo>
                <a:lnTo>
                  <a:pt x="0" y="421855"/>
                </a:lnTo>
                <a:lnTo>
                  <a:pt x="2205" y="443925"/>
                </a:lnTo>
                <a:lnTo>
                  <a:pt x="6080" y="464716"/>
                </a:lnTo>
                <a:lnTo>
                  <a:pt x="18846" y="502462"/>
                </a:lnTo>
                <a:lnTo>
                  <a:pt x="49541" y="546941"/>
                </a:lnTo>
                <a:lnTo>
                  <a:pt x="100136" y="576814"/>
                </a:lnTo>
                <a:lnTo>
                  <a:pt x="146227" y="583056"/>
                </a:lnTo>
                <a:lnTo>
                  <a:pt x="159424" y="582659"/>
                </a:lnTo>
                <a:lnTo>
                  <a:pt x="211895" y="569751"/>
                </a:lnTo>
                <a:lnTo>
                  <a:pt x="252933" y="536282"/>
                </a:lnTo>
                <a:lnTo>
                  <a:pt x="270805" y="504050"/>
                </a:lnTo>
                <a:lnTo>
                  <a:pt x="143497" y="504050"/>
                </a:lnTo>
                <a:lnTo>
                  <a:pt x="133789" y="503395"/>
                </a:lnTo>
                <a:lnTo>
                  <a:pt x="98596" y="475173"/>
                </a:lnTo>
                <a:lnTo>
                  <a:pt x="85431" y="439115"/>
                </a:lnTo>
                <a:lnTo>
                  <a:pt x="81737" y="415950"/>
                </a:lnTo>
                <a:close/>
              </a:path>
              <a:path w="283844" h="583565">
                <a:moveTo>
                  <a:pt x="141223" y="0"/>
                </a:moveTo>
                <a:lnTo>
                  <a:pt x="97412" y="6021"/>
                </a:lnTo>
                <a:lnTo>
                  <a:pt x="61315" y="24091"/>
                </a:lnTo>
                <a:lnTo>
                  <a:pt x="22145" y="73515"/>
                </a:lnTo>
                <a:lnTo>
                  <a:pt x="9093" y="141808"/>
                </a:lnTo>
                <a:lnTo>
                  <a:pt x="10284" y="163001"/>
                </a:lnTo>
                <a:lnTo>
                  <a:pt x="19819" y="202992"/>
                </a:lnTo>
                <a:lnTo>
                  <a:pt x="38579" y="238697"/>
                </a:lnTo>
                <a:lnTo>
                  <a:pt x="68773" y="275744"/>
                </a:lnTo>
                <a:lnTo>
                  <a:pt x="164845" y="368147"/>
                </a:lnTo>
                <a:lnTo>
                  <a:pt x="178949" y="385675"/>
                </a:lnTo>
                <a:lnTo>
                  <a:pt x="189026" y="403261"/>
                </a:lnTo>
                <a:lnTo>
                  <a:pt x="195074" y="420902"/>
                </a:lnTo>
                <a:lnTo>
                  <a:pt x="197091" y="438594"/>
                </a:lnTo>
                <a:lnTo>
                  <a:pt x="196550" y="450158"/>
                </a:lnTo>
                <a:lnTo>
                  <a:pt x="179344" y="488110"/>
                </a:lnTo>
                <a:lnTo>
                  <a:pt x="143497" y="504050"/>
                </a:lnTo>
                <a:lnTo>
                  <a:pt x="270805" y="504050"/>
                </a:lnTo>
                <a:lnTo>
                  <a:pt x="276544" y="489740"/>
                </a:lnTo>
                <a:lnTo>
                  <a:pt x="282224" y="463234"/>
                </a:lnTo>
                <a:lnTo>
                  <a:pt x="283819" y="434568"/>
                </a:lnTo>
                <a:lnTo>
                  <a:pt x="282853" y="422140"/>
                </a:lnTo>
                <a:lnTo>
                  <a:pt x="271106" y="380072"/>
                </a:lnTo>
                <a:lnTo>
                  <a:pt x="248399" y="337793"/>
                </a:lnTo>
                <a:lnTo>
                  <a:pt x="223877" y="306459"/>
                </a:lnTo>
                <a:lnTo>
                  <a:pt x="194249" y="276886"/>
                </a:lnTo>
                <a:lnTo>
                  <a:pt x="157459" y="245557"/>
                </a:lnTo>
                <a:lnTo>
                  <a:pt x="147129" y="236134"/>
                </a:lnTo>
                <a:lnTo>
                  <a:pt x="116539" y="199204"/>
                </a:lnTo>
                <a:lnTo>
                  <a:pt x="99737" y="159475"/>
                </a:lnTo>
                <a:lnTo>
                  <a:pt x="97637" y="139865"/>
                </a:lnTo>
                <a:lnTo>
                  <a:pt x="98261" y="127887"/>
                </a:lnTo>
                <a:lnTo>
                  <a:pt x="114466" y="88945"/>
                </a:lnTo>
                <a:lnTo>
                  <a:pt x="143497" y="77190"/>
                </a:lnTo>
                <a:lnTo>
                  <a:pt x="266713" y="77190"/>
                </a:lnTo>
                <a:lnTo>
                  <a:pt x="260896" y="64935"/>
                </a:lnTo>
                <a:lnTo>
                  <a:pt x="231892" y="29173"/>
                </a:lnTo>
                <a:lnTo>
                  <a:pt x="183800" y="5106"/>
                </a:lnTo>
                <a:lnTo>
                  <a:pt x="163336" y="1276"/>
                </a:lnTo>
                <a:lnTo>
                  <a:pt x="141223" y="0"/>
                </a:lnTo>
                <a:close/>
              </a:path>
              <a:path w="283844" h="583565">
                <a:moveTo>
                  <a:pt x="266713" y="77190"/>
                </a:moveTo>
                <a:lnTo>
                  <a:pt x="143497" y="77190"/>
                </a:lnTo>
                <a:lnTo>
                  <a:pt x="153970" y="78073"/>
                </a:lnTo>
                <a:lnTo>
                  <a:pt x="163137" y="80718"/>
                </a:lnTo>
                <a:lnTo>
                  <a:pt x="190723" y="114660"/>
                </a:lnTo>
                <a:lnTo>
                  <a:pt x="197535" y="145770"/>
                </a:lnTo>
                <a:lnTo>
                  <a:pt x="279730" y="130784"/>
                </a:lnTo>
                <a:lnTo>
                  <a:pt x="277355" y="112703"/>
                </a:lnTo>
                <a:lnTo>
                  <a:pt x="273427" y="95702"/>
                </a:lnTo>
                <a:lnTo>
                  <a:pt x="267943" y="79780"/>
                </a:lnTo>
                <a:lnTo>
                  <a:pt x="266713" y="77190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4708162" y="850900"/>
            <a:ext cx="751840" cy="760730"/>
          </a:xfrm>
          <a:custGeom>
            <a:avLst/>
            <a:gdLst/>
            <a:ahLst/>
            <a:cxnLst/>
            <a:rect l="l" t="t" r="r" b="b"/>
            <a:pathLst>
              <a:path w="751840" h="760730">
                <a:moveTo>
                  <a:pt x="0" y="161975"/>
                </a:moveTo>
                <a:lnTo>
                  <a:pt x="177" y="536295"/>
                </a:lnTo>
                <a:lnTo>
                  <a:pt x="8224" y="613810"/>
                </a:lnTo>
                <a:lnTo>
                  <a:pt x="21566" y="659869"/>
                </a:lnTo>
                <a:lnTo>
                  <a:pt x="43553" y="709145"/>
                </a:lnTo>
                <a:lnTo>
                  <a:pt x="76009" y="760399"/>
                </a:lnTo>
                <a:lnTo>
                  <a:pt x="84600" y="736929"/>
                </a:lnTo>
                <a:lnTo>
                  <a:pt x="94462" y="712816"/>
                </a:lnTo>
                <a:lnTo>
                  <a:pt x="105620" y="687897"/>
                </a:lnTo>
                <a:lnTo>
                  <a:pt x="118097" y="662012"/>
                </a:lnTo>
                <a:lnTo>
                  <a:pt x="103050" y="626772"/>
                </a:lnTo>
                <a:lnTo>
                  <a:pt x="93773" y="593801"/>
                </a:lnTo>
                <a:lnTo>
                  <a:pt x="89140" y="563754"/>
                </a:lnTo>
                <a:lnTo>
                  <a:pt x="88023" y="537286"/>
                </a:lnTo>
                <a:lnTo>
                  <a:pt x="87896" y="245745"/>
                </a:lnTo>
                <a:lnTo>
                  <a:pt x="143427" y="237106"/>
                </a:lnTo>
                <a:lnTo>
                  <a:pt x="196584" y="224019"/>
                </a:lnTo>
                <a:lnTo>
                  <a:pt x="246878" y="206709"/>
                </a:lnTo>
                <a:lnTo>
                  <a:pt x="293817" y="185407"/>
                </a:lnTo>
                <a:lnTo>
                  <a:pt x="333902" y="162090"/>
                </a:lnTo>
                <a:lnTo>
                  <a:pt x="12306" y="162090"/>
                </a:lnTo>
                <a:lnTo>
                  <a:pt x="0" y="161975"/>
                </a:lnTo>
                <a:close/>
              </a:path>
              <a:path w="751840" h="760730">
                <a:moveTo>
                  <a:pt x="555883" y="131737"/>
                </a:moveTo>
                <a:lnTo>
                  <a:pt x="375666" y="131737"/>
                </a:lnTo>
                <a:lnTo>
                  <a:pt x="414426" y="160340"/>
                </a:lnTo>
                <a:lnTo>
                  <a:pt x="457520" y="185407"/>
                </a:lnTo>
                <a:lnTo>
                  <a:pt x="504458" y="206709"/>
                </a:lnTo>
                <a:lnTo>
                  <a:pt x="554750" y="224019"/>
                </a:lnTo>
                <a:lnTo>
                  <a:pt x="607905" y="237106"/>
                </a:lnTo>
                <a:lnTo>
                  <a:pt x="663435" y="245745"/>
                </a:lnTo>
                <a:lnTo>
                  <a:pt x="663295" y="537286"/>
                </a:lnTo>
                <a:lnTo>
                  <a:pt x="662186" y="563754"/>
                </a:lnTo>
                <a:lnTo>
                  <a:pt x="657556" y="593801"/>
                </a:lnTo>
                <a:lnTo>
                  <a:pt x="648281" y="626772"/>
                </a:lnTo>
                <a:lnTo>
                  <a:pt x="633234" y="662012"/>
                </a:lnTo>
                <a:lnTo>
                  <a:pt x="645711" y="687897"/>
                </a:lnTo>
                <a:lnTo>
                  <a:pt x="656869" y="712816"/>
                </a:lnTo>
                <a:lnTo>
                  <a:pt x="666731" y="736929"/>
                </a:lnTo>
                <a:lnTo>
                  <a:pt x="675322" y="760399"/>
                </a:lnTo>
                <a:lnTo>
                  <a:pt x="707773" y="709145"/>
                </a:lnTo>
                <a:lnTo>
                  <a:pt x="729760" y="659869"/>
                </a:lnTo>
                <a:lnTo>
                  <a:pt x="743106" y="613810"/>
                </a:lnTo>
                <a:lnTo>
                  <a:pt x="749634" y="572206"/>
                </a:lnTo>
                <a:lnTo>
                  <a:pt x="751331" y="162090"/>
                </a:lnTo>
                <a:lnTo>
                  <a:pt x="739025" y="162090"/>
                </a:lnTo>
                <a:lnTo>
                  <a:pt x="684836" y="159653"/>
                </a:lnTo>
                <a:lnTo>
                  <a:pt x="632938" y="152562"/>
                </a:lnTo>
                <a:lnTo>
                  <a:pt x="583830" y="141143"/>
                </a:lnTo>
                <a:lnTo>
                  <a:pt x="555883" y="131737"/>
                </a:lnTo>
                <a:close/>
              </a:path>
              <a:path w="751840" h="760730">
                <a:moveTo>
                  <a:pt x="375666" y="0"/>
                </a:moveTo>
                <a:lnTo>
                  <a:pt x="326071" y="58705"/>
                </a:lnTo>
                <a:lnTo>
                  <a:pt x="293103" y="84176"/>
                </a:lnTo>
                <a:lnTo>
                  <a:pt x="255352" y="106623"/>
                </a:lnTo>
                <a:lnTo>
                  <a:pt x="213316" y="125721"/>
                </a:lnTo>
                <a:lnTo>
                  <a:pt x="167496" y="141143"/>
                </a:lnTo>
                <a:lnTo>
                  <a:pt x="118388" y="152562"/>
                </a:lnTo>
                <a:lnTo>
                  <a:pt x="66492" y="159653"/>
                </a:lnTo>
                <a:lnTo>
                  <a:pt x="12306" y="162090"/>
                </a:lnTo>
                <a:lnTo>
                  <a:pt x="333902" y="162090"/>
                </a:lnTo>
                <a:lnTo>
                  <a:pt x="336910" y="160340"/>
                </a:lnTo>
                <a:lnTo>
                  <a:pt x="375666" y="131737"/>
                </a:lnTo>
                <a:lnTo>
                  <a:pt x="555883" y="131737"/>
                </a:lnTo>
                <a:lnTo>
                  <a:pt x="495975" y="106623"/>
                </a:lnTo>
                <a:lnTo>
                  <a:pt x="458225" y="84176"/>
                </a:lnTo>
                <a:lnTo>
                  <a:pt x="425258" y="58705"/>
                </a:lnTo>
                <a:lnTo>
                  <a:pt x="397572" y="30538"/>
                </a:lnTo>
                <a:lnTo>
                  <a:pt x="375666" y="0"/>
                </a:lnTo>
                <a:close/>
              </a:path>
              <a:path w="751840" h="760730">
                <a:moveTo>
                  <a:pt x="751332" y="161975"/>
                </a:moveTo>
                <a:lnTo>
                  <a:pt x="739025" y="162090"/>
                </a:lnTo>
                <a:lnTo>
                  <a:pt x="751331" y="162090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852200" y="1245693"/>
            <a:ext cx="454659" cy="711200"/>
          </a:xfrm>
          <a:custGeom>
            <a:avLst/>
            <a:gdLst/>
            <a:ahLst/>
            <a:cxnLst/>
            <a:rect l="l" t="t" r="r" b="b"/>
            <a:pathLst>
              <a:path w="454659" h="711200">
                <a:moveTo>
                  <a:pt x="227253" y="0"/>
                </a:moveTo>
                <a:lnTo>
                  <a:pt x="148086" y="131183"/>
                </a:lnTo>
                <a:lnTo>
                  <a:pt x="115409" y="185527"/>
                </a:lnTo>
                <a:lnTo>
                  <a:pt x="87137" y="233721"/>
                </a:lnTo>
                <a:lnTo>
                  <a:pt x="63121" y="276774"/>
                </a:lnTo>
                <a:lnTo>
                  <a:pt x="43210" y="315698"/>
                </a:lnTo>
                <a:lnTo>
                  <a:pt x="27255" y="351503"/>
                </a:lnTo>
                <a:lnTo>
                  <a:pt x="6614" y="417802"/>
                </a:lnTo>
                <a:lnTo>
                  <a:pt x="0" y="483755"/>
                </a:lnTo>
                <a:lnTo>
                  <a:pt x="4616" y="529571"/>
                </a:lnTo>
                <a:lnTo>
                  <a:pt x="17857" y="572244"/>
                </a:lnTo>
                <a:lnTo>
                  <a:pt x="38809" y="610861"/>
                </a:lnTo>
                <a:lnTo>
                  <a:pt x="66559" y="644510"/>
                </a:lnTo>
                <a:lnTo>
                  <a:pt x="100191" y="672277"/>
                </a:lnTo>
                <a:lnTo>
                  <a:pt x="138794" y="693247"/>
                </a:lnTo>
                <a:lnTo>
                  <a:pt x="181452" y="706509"/>
                </a:lnTo>
                <a:lnTo>
                  <a:pt x="227253" y="711149"/>
                </a:lnTo>
                <a:lnTo>
                  <a:pt x="273054" y="706509"/>
                </a:lnTo>
                <a:lnTo>
                  <a:pt x="315711" y="693247"/>
                </a:lnTo>
                <a:lnTo>
                  <a:pt x="354311" y="672277"/>
                </a:lnTo>
                <a:lnTo>
                  <a:pt x="387942" y="644510"/>
                </a:lnTo>
                <a:lnTo>
                  <a:pt x="415688" y="610861"/>
                </a:lnTo>
                <a:lnTo>
                  <a:pt x="436638" y="572244"/>
                </a:lnTo>
                <a:lnTo>
                  <a:pt x="449878" y="529571"/>
                </a:lnTo>
                <a:lnTo>
                  <a:pt x="454494" y="483755"/>
                </a:lnTo>
                <a:lnTo>
                  <a:pt x="452866" y="450316"/>
                </a:lnTo>
                <a:lnTo>
                  <a:pt x="439386" y="385201"/>
                </a:lnTo>
                <a:lnTo>
                  <a:pt x="411281" y="315698"/>
                </a:lnTo>
                <a:lnTo>
                  <a:pt x="391370" y="276774"/>
                </a:lnTo>
                <a:lnTo>
                  <a:pt x="367354" y="233721"/>
                </a:lnTo>
                <a:lnTo>
                  <a:pt x="339084" y="185527"/>
                </a:lnTo>
                <a:lnTo>
                  <a:pt x="306410" y="131183"/>
                </a:lnTo>
                <a:lnTo>
                  <a:pt x="227253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églalap 2"/>
          <p:cNvSpPr/>
          <p:nvPr/>
        </p:nvSpPr>
        <p:spPr>
          <a:xfrm>
            <a:off x="4241800" y="4762500"/>
            <a:ext cx="8305800" cy="3743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hu-HU" sz="3900" dirty="0">
              <a:solidFill>
                <a:srgbClr val="252161"/>
              </a:solidFill>
              <a:latin typeface="Gotham-Medium"/>
            </a:endParaRPr>
          </a:p>
          <a:p>
            <a:pPr marL="914400" lvl="1" indent="-4572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u-HU" sz="3900" dirty="0" err="1" smtClean="0">
                <a:latin typeface="Gotham-Medium"/>
                <a:hlinkClick r:id="rId2"/>
              </a:rPr>
              <a:t>wps</a:t>
            </a:r>
            <a:r>
              <a:rPr lang="hu-HU" sz="3900" dirty="0" smtClean="0">
                <a:latin typeface="Gotham-Medium"/>
                <a:hlinkClick r:id="rId2"/>
              </a:rPr>
              <a:t>@</a:t>
            </a:r>
            <a:r>
              <a:rPr lang="hu-HU" sz="3900" dirty="0" err="1" smtClean="0">
                <a:latin typeface="Gotham-Medium"/>
                <a:hlinkClick r:id="rId2"/>
              </a:rPr>
              <a:t>erdivizmuvek.hu</a:t>
            </a:r>
            <a:endParaRPr lang="hu-HU" sz="3900" dirty="0" smtClean="0">
              <a:latin typeface="Gotham-Medium"/>
            </a:endParaRPr>
          </a:p>
          <a:p>
            <a:pPr marL="914400" lvl="1" indent="-4572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u-HU" sz="3900" dirty="0" smtClean="0">
                <a:latin typeface="Gotham-Medium"/>
              </a:rPr>
              <a:t>Peter </a:t>
            </a:r>
            <a:r>
              <a:rPr lang="hu-HU" sz="3900" dirty="0" err="1" smtClean="0">
                <a:latin typeface="Gotham-Medium"/>
              </a:rPr>
              <a:t>Sarosi</a:t>
            </a:r>
            <a:r>
              <a:rPr lang="hu-HU" sz="3900" dirty="0" smtClean="0">
                <a:latin typeface="Gotham-Medium"/>
              </a:rPr>
              <a:t>: +36203374517</a:t>
            </a:r>
          </a:p>
          <a:p>
            <a:pPr marL="914400" lvl="1" indent="-4572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u-HU" sz="3900" dirty="0">
                <a:latin typeface="Gotham-Medium"/>
                <a:hlinkClick r:id="rId3"/>
              </a:rPr>
              <a:t>http://</a:t>
            </a:r>
            <a:r>
              <a:rPr lang="hu-HU" sz="3900" dirty="0" smtClean="0">
                <a:latin typeface="Gotham-Medium"/>
                <a:hlinkClick r:id="rId3"/>
              </a:rPr>
              <a:t>erdivizmuvek.hu/wps</a:t>
            </a:r>
            <a:r>
              <a:rPr lang="hu-HU" sz="3900" dirty="0" smtClean="0">
                <a:latin typeface="Gotham-Medium"/>
              </a:rPr>
              <a:t> </a:t>
            </a:r>
            <a:endParaRPr lang="hu-HU" sz="3900" dirty="0">
              <a:latin typeface="Gotham-Medium"/>
            </a:endParaRPr>
          </a:p>
        </p:txBody>
      </p:sp>
    </p:spTree>
    <p:extLst>
      <p:ext uri="{BB962C8B-B14F-4D97-AF65-F5344CB8AC3E}">
        <p14:creationId xmlns:p14="http://schemas.microsoft.com/office/powerpoint/2010/main" val="585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937" y="0"/>
            <a:ext cx="17779998" cy="13525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03400" y="4914900"/>
            <a:ext cx="14562101" cy="1331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hu-HU" sz="8650" spc="-55" dirty="0" err="1" smtClean="0">
                <a:latin typeface="Gotham Medium"/>
              </a:rPr>
              <a:t>Thank</a:t>
            </a:r>
            <a:r>
              <a:rPr lang="hu-HU" sz="8650" spc="-55" dirty="0">
                <a:latin typeface="Gotham Medium"/>
              </a:rPr>
              <a:t> </a:t>
            </a:r>
            <a:r>
              <a:rPr lang="hu-HU" sz="8650" spc="-55" dirty="0" err="1" smtClean="0">
                <a:latin typeface="Gotham Medium"/>
              </a:rPr>
              <a:t>you</a:t>
            </a:r>
            <a:r>
              <a:rPr lang="hu-HU" sz="8650" spc="-55" dirty="0" smtClean="0">
                <a:latin typeface="Gotham Medium"/>
              </a:rPr>
              <a:t> </a:t>
            </a:r>
            <a:r>
              <a:rPr lang="hu-HU" sz="8650" spc="-55" dirty="0" err="1" smtClean="0">
                <a:latin typeface="Gotham Medium"/>
              </a:rPr>
              <a:t>for</a:t>
            </a:r>
            <a:r>
              <a:rPr lang="hu-HU" sz="8650" spc="-55" dirty="0" smtClean="0">
                <a:latin typeface="Gotham Medium"/>
              </a:rPr>
              <a:t> </a:t>
            </a:r>
            <a:r>
              <a:rPr lang="hu-HU" sz="8650" spc="-55" dirty="0" err="1" smtClean="0">
                <a:latin typeface="Gotham Medium"/>
              </a:rPr>
              <a:t>your</a:t>
            </a:r>
            <a:r>
              <a:rPr lang="hu-HU" sz="8650" spc="-55" dirty="0" smtClean="0">
                <a:latin typeface="Gotham Medium"/>
              </a:rPr>
              <a:t> </a:t>
            </a:r>
            <a:r>
              <a:rPr lang="hu-HU" sz="8650" spc="-55" dirty="0" err="1" smtClean="0">
                <a:latin typeface="Gotham Medium"/>
              </a:rPr>
              <a:t>attention</a:t>
            </a:r>
            <a:r>
              <a:rPr lang="hu-HU" sz="8650" spc="-55" dirty="0" smtClean="0">
                <a:latin typeface="Gotham Medium"/>
              </a:rPr>
              <a:t>!</a:t>
            </a:r>
            <a:endParaRPr sz="8650" dirty="0">
              <a:latin typeface="Gotham Medium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400492"/>
            <a:ext cx="2590800" cy="1958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5336" y="510181"/>
            <a:ext cx="3379934" cy="2248042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11785600" y="3009900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Gotham Book"/>
              </a:rPr>
              <a:t>The project was realized with the support of the </a:t>
            </a:r>
            <a:r>
              <a:rPr lang="en-US" sz="1600" dirty="0">
                <a:latin typeface="Gotham Medium"/>
              </a:rPr>
              <a:t>Ministry</a:t>
            </a:r>
            <a:r>
              <a:rPr lang="en-US" sz="1600" dirty="0">
                <a:latin typeface="Gotham Book"/>
              </a:rPr>
              <a:t> of Foreign Affairs and </a:t>
            </a:r>
            <a:r>
              <a:rPr lang="en-US" sz="1600" dirty="0" smtClean="0">
                <a:latin typeface="Gotham Book"/>
              </a:rPr>
              <a:t>Trade</a:t>
            </a:r>
            <a:r>
              <a:rPr lang="hu-HU" sz="1600" dirty="0" smtClean="0">
                <a:latin typeface="Gotham Book"/>
              </a:rPr>
              <a:t> of Hungary</a:t>
            </a:r>
          </a:p>
        </p:txBody>
      </p:sp>
      <p:sp>
        <p:nvSpPr>
          <p:cNvPr id="8" name="object 3"/>
          <p:cNvSpPr txBox="1">
            <a:spLocks/>
          </p:cNvSpPr>
          <p:nvPr/>
        </p:nvSpPr>
        <p:spPr>
          <a:xfrm>
            <a:off x="660400" y="12986202"/>
            <a:ext cx="17449800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7200" b="0" i="0">
                <a:solidFill>
                  <a:srgbClr val="252161"/>
                </a:solidFill>
                <a:latin typeface="Gotham-Medium"/>
                <a:ea typeface="+mj-ea"/>
                <a:cs typeface="Gotham-Medium"/>
              </a:defRPr>
            </a:lvl1pPr>
          </a:lstStyle>
          <a:p>
            <a:pPr marL="12700"/>
            <a:r>
              <a:rPr lang="hu-HU" sz="2100" b="1" kern="0" spc="-55" dirty="0" smtClean="0">
                <a:solidFill>
                  <a:schemeClr val="bg1"/>
                </a:solidFill>
                <a:latin typeface="Gotham Medium"/>
              </a:rPr>
              <a:t>The </a:t>
            </a:r>
            <a:r>
              <a:rPr lang="hu-HU" sz="2100" b="1" kern="0" spc="-55" dirty="0" err="1" smtClean="0">
                <a:solidFill>
                  <a:schemeClr val="bg1"/>
                </a:solidFill>
                <a:latin typeface="Gotham Medium"/>
              </a:rPr>
              <a:t>content</a:t>
            </a:r>
            <a:r>
              <a:rPr lang="hu-HU" sz="2100" b="1" kern="0" spc="-55" dirty="0" smtClean="0">
                <a:solidFill>
                  <a:schemeClr val="bg1"/>
                </a:solidFill>
                <a:latin typeface="Gotham Medium"/>
              </a:rPr>
              <a:t> of </a:t>
            </a:r>
            <a:r>
              <a:rPr lang="hu-HU" sz="2100" b="1" kern="0" spc="-55" dirty="0" err="1" smtClean="0">
                <a:solidFill>
                  <a:schemeClr val="bg1"/>
                </a:solidFill>
                <a:latin typeface="Gotham Medium"/>
              </a:rPr>
              <a:t>this</a:t>
            </a:r>
            <a:r>
              <a:rPr lang="hu-HU" sz="2100" b="1" kern="0" spc="-55" dirty="0" smtClean="0">
                <a:solidFill>
                  <a:schemeClr val="bg1"/>
                </a:solidFill>
                <a:latin typeface="Gotham Medium"/>
              </a:rPr>
              <a:t> </a:t>
            </a:r>
            <a:r>
              <a:rPr lang="hu-HU" sz="2100" b="1" kern="0" spc="-55" dirty="0" err="1" smtClean="0">
                <a:solidFill>
                  <a:schemeClr val="bg1"/>
                </a:solidFill>
                <a:latin typeface="Gotham Medium"/>
              </a:rPr>
              <a:t>document</a:t>
            </a:r>
            <a:r>
              <a:rPr lang="hu-HU" sz="2100" b="1" kern="0" spc="-55" dirty="0" smtClean="0">
                <a:solidFill>
                  <a:schemeClr val="bg1"/>
                </a:solidFill>
                <a:latin typeface="Gotham Medium"/>
              </a:rPr>
              <a:t> </a:t>
            </a:r>
            <a:r>
              <a:rPr lang="hu-HU" sz="2100" b="1" kern="0" spc="-55" dirty="0" err="1" smtClean="0">
                <a:solidFill>
                  <a:schemeClr val="bg1"/>
                </a:solidFill>
                <a:latin typeface="Gotham Medium"/>
              </a:rPr>
              <a:t>does</a:t>
            </a:r>
            <a:r>
              <a:rPr lang="hu-HU" sz="2100" b="1" kern="0" spc="-55" dirty="0" smtClean="0">
                <a:solidFill>
                  <a:schemeClr val="bg1"/>
                </a:solidFill>
                <a:latin typeface="Gotham Medium"/>
              </a:rPr>
              <a:t> </a:t>
            </a:r>
            <a:r>
              <a:rPr lang="hu-HU" sz="2100" b="1" kern="0" spc="-55" dirty="0" err="1" smtClean="0">
                <a:solidFill>
                  <a:schemeClr val="bg1"/>
                </a:solidFill>
                <a:latin typeface="Gotham Medium"/>
              </a:rPr>
              <a:t>not</a:t>
            </a:r>
            <a:r>
              <a:rPr lang="hu-HU" sz="2100" b="1" kern="0" spc="-55" dirty="0" smtClean="0">
                <a:solidFill>
                  <a:schemeClr val="bg1"/>
                </a:solidFill>
                <a:latin typeface="Gotham Medium"/>
              </a:rPr>
              <a:t> </a:t>
            </a:r>
            <a:r>
              <a:rPr lang="hu-HU" sz="2100" b="1" kern="0" spc="-55" dirty="0" err="1" smtClean="0">
                <a:solidFill>
                  <a:schemeClr val="bg1"/>
                </a:solidFill>
                <a:latin typeface="Gotham Medium"/>
              </a:rPr>
              <a:t>necessarily</a:t>
            </a:r>
            <a:r>
              <a:rPr lang="hu-HU" sz="2100" b="1" kern="0" spc="-55" dirty="0" smtClean="0">
                <a:solidFill>
                  <a:schemeClr val="bg1"/>
                </a:solidFill>
                <a:latin typeface="Gotham Medium"/>
              </a:rPr>
              <a:t> </a:t>
            </a:r>
            <a:r>
              <a:rPr lang="hu-HU" sz="2100" b="1" kern="0" spc="-55" dirty="0" err="1" smtClean="0">
                <a:solidFill>
                  <a:schemeClr val="bg1"/>
                </a:solidFill>
                <a:latin typeface="Gotham Medium"/>
              </a:rPr>
              <a:t>represent</a:t>
            </a:r>
            <a:r>
              <a:rPr lang="hu-HU" sz="2100" b="1" kern="0" spc="-55" dirty="0" smtClean="0">
                <a:solidFill>
                  <a:schemeClr val="bg1"/>
                </a:solidFill>
                <a:latin typeface="Gotham Medium"/>
              </a:rPr>
              <a:t> </a:t>
            </a:r>
            <a:r>
              <a:rPr lang="hu-HU" sz="2100" b="1" kern="0" spc="-55" dirty="0" err="1" smtClean="0">
                <a:solidFill>
                  <a:schemeClr val="bg1"/>
                </a:solidFill>
                <a:latin typeface="Gotham Medium"/>
              </a:rPr>
              <a:t>the</a:t>
            </a:r>
            <a:r>
              <a:rPr lang="hu-HU" sz="2100" b="1" kern="0" spc="-55" dirty="0" smtClean="0">
                <a:solidFill>
                  <a:schemeClr val="bg1"/>
                </a:solidFill>
                <a:latin typeface="Gotham Medium"/>
              </a:rPr>
              <a:t> </a:t>
            </a:r>
            <a:r>
              <a:rPr lang="hu-HU" sz="2100" b="1" kern="0" spc="-55" dirty="0" err="1" smtClean="0">
                <a:solidFill>
                  <a:schemeClr val="bg1"/>
                </a:solidFill>
                <a:latin typeface="Gotham Medium"/>
              </a:rPr>
              <a:t>official</a:t>
            </a:r>
            <a:r>
              <a:rPr lang="hu-HU" sz="2100" b="1" kern="0" spc="-55" dirty="0" smtClean="0">
                <a:solidFill>
                  <a:schemeClr val="bg1"/>
                </a:solidFill>
                <a:latin typeface="Gotham Medium"/>
              </a:rPr>
              <a:t> </a:t>
            </a:r>
            <a:r>
              <a:rPr lang="hu-HU" sz="2100" b="1" kern="0" spc="-55" dirty="0" err="1" smtClean="0">
                <a:solidFill>
                  <a:schemeClr val="bg1"/>
                </a:solidFill>
                <a:latin typeface="Gotham Medium"/>
              </a:rPr>
              <a:t>standpoint</a:t>
            </a:r>
            <a:r>
              <a:rPr lang="hu-HU" sz="2100" b="1" kern="0" spc="-55" dirty="0" smtClean="0">
                <a:solidFill>
                  <a:schemeClr val="bg1"/>
                </a:solidFill>
                <a:latin typeface="Gotham Medium"/>
              </a:rPr>
              <a:t> </a:t>
            </a:r>
            <a:r>
              <a:rPr lang="hu-HU" sz="2100" b="1" kern="0" spc="-55" dirty="0" err="1" smtClean="0">
                <a:solidFill>
                  <a:schemeClr val="bg1"/>
                </a:solidFill>
                <a:latin typeface="Gotham Medium"/>
              </a:rPr>
              <a:t>of</a:t>
            </a:r>
            <a:r>
              <a:rPr lang="hu-HU" sz="2100" b="1" kern="0" spc="-55" dirty="0" smtClean="0">
                <a:solidFill>
                  <a:schemeClr val="bg1"/>
                </a:solidFill>
                <a:latin typeface="Gotham Medium"/>
              </a:rPr>
              <a:t> </a:t>
            </a:r>
            <a:r>
              <a:rPr lang="hu-HU" sz="2100" b="1" kern="0" spc="-55" dirty="0" err="1" smtClean="0">
                <a:solidFill>
                  <a:schemeClr val="bg1"/>
                </a:solidFill>
                <a:latin typeface="Gotham Medium"/>
              </a:rPr>
              <a:t>tha</a:t>
            </a:r>
            <a:r>
              <a:rPr lang="hu-HU" sz="2100" b="1" kern="0" spc="-55" dirty="0" smtClean="0">
                <a:solidFill>
                  <a:schemeClr val="bg1"/>
                </a:solidFill>
                <a:latin typeface="Gotham Medium"/>
              </a:rPr>
              <a:t> </a:t>
            </a:r>
            <a:r>
              <a:rPr lang="hu-HU" sz="2100" b="1" kern="0" spc="-55" dirty="0" err="1" smtClean="0">
                <a:solidFill>
                  <a:schemeClr val="bg1"/>
                </a:solidFill>
                <a:latin typeface="Gotham Medium"/>
              </a:rPr>
              <a:t>Ministry</a:t>
            </a:r>
            <a:r>
              <a:rPr lang="hu-HU" sz="2100" b="1" kern="0" spc="-55" dirty="0" smtClean="0">
                <a:solidFill>
                  <a:schemeClr val="bg1"/>
                </a:solidFill>
                <a:latin typeface="Gotham Medium"/>
              </a:rPr>
              <a:t> </a:t>
            </a:r>
            <a:r>
              <a:rPr lang="hu-HU" sz="2100" b="1" kern="0" spc="-55" dirty="0" err="1" smtClean="0">
                <a:solidFill>
                  <a:schemeClr val="bg1"/>
                </a:solidFill>
                <a:latin typeface="Gotham Medium"/>
              </a:rPr>
              <a:t>of</a:t>
            </a:r>
            <a:r>
              <a:rPr lang="hu-HU" sz="2100" b="1" kern="0" spc="-55" dirty="0" smtClean="0">
                <a:solidFill>
                  <a:schemeClr val="bg1"/>
                </a:solidFill>
                <a:latin typeface="Gotham Medium"/>
              </a:rPr>
              <a:t> </a:t>
            </a:r>
            <a:r>
              <a:rPr lang="hu-HU" sz="2100" b="1" kern="0" spc="-55" dirty="0" err="1" smtClean="0">
                <a:solidFill>
                  <a:schemeClr val="bg1"/>
                </a:solidFill>
                <a:latin typeface="Gotham Medium"/>
              </a:rPr>
              <a:t>Foreign</a:t>
            </a:r>
            <a:r>
              <a:rPr lang="hu-HU" sz="2100" b="1" kern="0" spc="-55" dirty="0" smtClean="0">
                <a:solidFill>
                  <a:schemeClr val="bg1"/>
                </a:solidFill>
                <a:latin typeface="Gotham Medium"/>
              </a:rPr>
              <a:t> </a:t>
            </a:r>
            <a:r>
              <a:rPr lang="hu-HU" sz="2100" b="1" kern="0" spc="-55" dirty="0" err="1" smtClean="0">
                <a:solidFill>
                  <a:schemeClr val="bg1"/>
                </a:solidFill>
                <a:latin typeface="Gotham Medium"/>
              </a:rPr>
              <a:t>Affairs</a:t>
            </a:r>
            <a:r>
              <a:rPr lang="hu-HU" sz="2100" b="1" kern="0" spc="-55" dirty="0" smtClean="0">
                <a:solidFill>
                  <a:schemeClr val="bg1"/>
                </a:solidFill>
                <a:latin typeface="Gotham Medium"/>
              </a:rPr>
              <a:t> and Trade of Hungary</a:t>
            </a:r>
            <a:endParaRPr lang="en-US" sz="2100" b="1" kern="0" dirty="0">
              <a:solidFill>
                <a:schemeClr val="bg1"/>
              </a:solidFill>
              <a:latin typeface="Gotham Medium"/>
            </a:endParaRPr>
          </a:p>
        </p:txBody>
      </p:sp>
    </p:spTree>
    <p:extLst>
      <p:ext uri="{BB962C8B-B14F-4D97-AF65-F5344CB8AC3E}">
        <p14:creationId xmlns:p14="http://schemas.microsoft.com/office/powerpoint/2010/main" val="282429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0400" y="912514"/>
            <a:ext cx="13487400" cy="1077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385"/>
              </a:lnSpc>
            </a:pPr>
            <a:r>
              <a:rPr lang="hu-HU" dirty="0">
                <a:latin typeface="Gotham Medium"/>
              </a:rPr>
              <a:t>The </a:t>
            </a:r>
            <a:r>
              <a:rPr lang="hu-HU" dirty="0" err="1" smtClean="0">
                <a:latin typeface="Gotham Medium"/>
              </a:rPr>
              <a:t>problem</a:t>
            </a:r>
            <a:endParaRPr sz="2900" dirty="0">
              <a:latin typeface="Gotham Medium"/>
              <a:cs typeface="Gotham Boo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538352" y="3467100"/>
            <a:ext cx="15809848" cy="71096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7160" marR="1597025">
              <a:lnSpc>
                <a:spcPct val="100000"/>
              </a:lnSpc>
              <a:tabLst>
                <a:tab pos="520065" algn="l"/>
              </a:tabLst>
            </a:pPr>
            <a:r>
              <a:rPr lang="hu-HU" sz="5100" dirty="0" err="1" smtClean="0">
                <a:latin typeface="Gotham Medium"/>
              </a:rPr>
              <a:t>Common</a:t>
            </a:r>
            <a:r>
              <a:rPr lang="hu-HU" sz="5100" dirty="0" smtClean="0">
                <a:latin typeface="Gotham Medium"/>
              </a:rPr>
              <a:t> </a:t>
            </a:r>
            <a:r>
              <a:rPr lang="hu-HU" sz="5100" dirty="0" err="1" smtClean="0">
                <a:latin typeface="Gotham Medium"/>
              </a:rPr>
              <a:t>experience</a:t>
            </a:r>
            <a:r>
              <a:rPr lang="hu-HU" sz="5100" dirty="0" smtClean="0">
                <a:latin typeface="Gotham Medium"/>
              </a:rPr>
              <a:t> </a:t>
            </a:r>
            <a:r>
              <a:rPr lang="en-GB" sz="5100" dirty="0" smtClean="0">
                <a:latin typeface="Gotham Medium"/>
              </a:rPr>
              <a:t>of </a:t>
            </a:r>
            <a:r>
              <a:rPr lang="en-GB" sz="5100" dirty="0">
                <a:latin typeface="Gotham Medium"/>
              </a:rPr>
              <a:t>public water distribution </a:t>
            </a:r>
            <a:r>
              <a:rPr lang="en-GB" sz="5100" dirty="0" smtClean="0">
                <a:latin typeface="Gotham Medium"/>
              </a:rPr>
              <a:t>companies</a:t>
            </a:r>
            <a:r>
              <a:rPr lang="hu-HU" sz="5100" dirty="0" smtClean="0">
                <a:latin typeface="Gotham Medium"/>
              </a:rPr>
              <a:t>:</a:t>
            </a:r>
          </a:p>
          <a:p>
            <a:pPr marL="708660" marR="1597025" indent="-571500">
              <a:lnSpc>
                <a:spcPct val="100000"/>
              </a:lnSpc>
              <a:buFont typeface="Wingdings" panose="05000000000000000000" pitchFamily="2" charset="2"/>
              <a:buChar char="§"/>
              <a:tabLst>
                <a:tab pos="520065" algn="l"/>
              </a:tabLst>
            </a:pPr>
            <a:endParaRPr lang="hu-HU" sz="5400" spc="-5" dirty="0">
              <a:latin typeface="Gotham Medium"/>
            </a:endParaRPr>
          </a:p>
          <a:p>
            <a:pPr marL="708660" marR="1597025" indent="-571500">
              <a:lnSpc>
                <a:spcPct val="100000"/>
              </a:lnSpc>
              <a:buFont typeface="Wingdings" panose="05000000000000000000" pitchFamily="2" charset="2"/>
              <a:buChar char="§"/>
              <a:tabLst>
                <a:tab pos="520065" algn="l"/>
              </a:tabLst>
            </a:pPr>
            <a:r>
              <a:rPr lang="hu-HU" sz="5100" spc="-5" dirty="0" smtClean="0">
                <a:latin typeface="Gotham Medium"/>
              </a:rPr>
              <a:t>T</a:t>
            </a:r>
            <a:r>
              <a:rPr lang="en-US" sz="5100" spc="-5" dirty="0" smtClean="0">
                <a:latin typeface="Gotham Medium"/>
              </a:rPr>
              <a:t>he majority of illegal </a:t>
            </a:r>
            <a:r>
              <a:rPr lang="hu-HU" sz="5100" spc="-5" dirty="0" err="1" smtClean="0">
                <a:latin typeface="Gotham Medium"/>
              </a:rPr>
              <a:t>water</a:t>
            </a:r>
            <a:r>
              <a:rPr lang="hu-HU" sz="5100" spc="-5" dirty="0" smtClean="0">
                <a:latin typeface="Gotham Medium"/>
              </a:rPr>
              <a:t> </a:t>
            </a:r>
            <a:r>
              <a:rPr lang="hu-HU" sz="5100" spc="-5" dirty="0" err="1" smtClean="0">
                <a:latin typeface="Gotham Medium"/>
              </a:rPr>
              <a:t>consumption</a:t>
            </a:r>
            <a:r>
              <a:rPr lang="en-US" sz="5100" spc="-5" dirty="0" smtClean="0">
                <a:latin typeface="Gotham Medium"/>
              </a:rPr>
              <a:t> is </a:t>
            </a:r>
            <a:r>
              <a:rPr lang="en-US" sz="5100" spc="-5" dirty="0">
                <a:latin typeface="Gotham Medium"/>
              </a:rPr>
              <a:t>attained by damaging or manipulating </a:t>
            </a:r>
            <a:r>
              <a:rPr lang="en-US" sz="5100" spc="-5" dirty="0" smtClean="0">
                <a:latin typeface="Gotham Medium"/>
              </a:rPr>
              <a:t>water </a:t>
            </a:r>
            <a:r>
              <a:rPr lang="en-US" sz="5100" spc="-5" dirty="0">
                <a:latin typeface="Gotham Medium"/>
              </a:rPr>
              <a:t>meters. </a:t>
            </a:r>
            <a:endParaRPr lang="hu-HU" sz="5100" spc="-5" dirty="0" smtClean="0">
              <a:latin typeface="Gotham Medium"/>
            </a:endParaRPr>
          </a:p>
          <a:p>
            <a:pPr marL="137160" marR="1597025">
              <a:lnSpc>
                <a:spcPct val="100000"/>
              </a:lnSpc>
              <a:tabLst>
                <a:tab pos="520065" algn="l"/>
              </a:tabLst>
            </a:pPr>
            <a:endParaRPr lang="hu-HU" sz="5100" spc="-5" dirty="0" smtClean="0">
              <a:latin typeface="Gotham Medium"/>
            </a:endParaRPr>
          </a:p>
          <a:p>
            <a:pPr marL="708660" marR="1597025" indent="-571500">
              <a:lnSpc>
                <a:spcPct val="100000"/>
              </a:lnSpc>
              <a:buFont typeface="Wingdings" panose="05000000000000000000" pitchFamily="2" charset="2"/>
              <a:buChar char="§"/>
              <a:tabLst>
                <a:tab pos="520065" algn="l"/>
              </a:tabLst>
            </a:pPr>
            <a:r>
              <a:rPr lang="en-US" sz="5100" spc="-5" dirty="0" smtClean="0">
                <a:latin typeface="Gotham Medium"/>
              </a:rPr>
              <a:t>Generally </a:t>
            </a:r>
            <a:r>
              <a:rPr lang="en-US" sz="5100" spc="-5" dirty="0">
                <a:latin typeface="Gotham Medium"/>
              </a:rPr>
              <a:t>used seals </a:t>
            </a:r>
            <a:r>
              <a:rPr lang="en-US" sz="5100" spc="-5" dirty="0" smtClean="0">
                <a:latin typeface="Gotham Medium"/>
              </a:rPr>
              <a:t>don</a:t>
            </a:r>
            <a:r>
              <a:rPr lang="hu-HU" sz="5100" spc="-5" dirty="0" smtClean="0">
                <a:latin typeface="Gotham Medium"/>
              </a:rPr>
              <a:t>’</a:t>
            </a:r>
            <a:r>
              <a:rPr lang="en-US" sz="5100" spc="-5" dirty="0" smtClean="0">
                <a:latin typeface="Gotham Medium"/>
              </a:rPr>
              <a:t>t </a:t>
            </a:r>
            <a:r>
              <a:rPr lang="en-US" sz="5100" spc="-5" dirty="0">
                <a:latin typeface="Gotham Medium"/>
              </a:rPr>
              <a:t>give a sufficient protection from </a:t>
            </a:r>
            <a:r>
              <a:rPr lang="en-US" sz="5100" spc="-5" dirty="0" smtClean="0">
                <a:latin typeface="Gotham Medium"/>
              </a:rPr>
              <a:t>illegal interventions</a:t>
            </a:r>
            <a:r>
              <a:rPr lang="hu-HU" sz="5100" spc="-5" dirty="0" smtClean="0">
                <a:latin typeface="Gotham Medium"/>
              </a:rPr>
              <a:t>.</a:t>
            </a:r>
          </a:p>
        </p:txBody>
      </p:sp>
      <p:sp>
        <p:nvSpPr>
          <p:cNvPr id="4" name="object 4"/>
          <p:cNvSpPr/>
          <p:nvPr/>
        </p:nvSpPr>
        <p:spPr>
          <a:xfrm>
            <a:off x="15727626" y="1725073"/>
            <a:ext cx="127635" cy="85090"/>
          </a:xfrm>
          <a:custGeom>
            <a:avLst/>
            <a:gdLst/>
            <a:ahLst/>
            <a:cxnLst/>
            <a:rect l="l" t="t" r="r" b="b"/>
            <a:pathLst>
              <a:path w="127634" h="85089">
                <a:moveTo>
                  <a:pt x="19812" y="241"/>
                </a:moveTo>
                <a:lnTo>
                  <a:pt x="0" y="241"/>
                </a:lnTo>
                <a:lnTo>
                  <a:pt x="28689" y="84886"/>
                </a:lnTo>
                <a:lnTo>
                  <a:pt x="44780" y="84886"/>
                </a:lnTo>
                <a:lnTo>
                  <a:pt x="54350" y="57150"/>
                </a:lnTo>
                <a:lnTo>
                  <a:pt x="37223" y="57150"/>
                </a:lnTo>
                <a:lnTo>
                  <a:pt x="19812" y="241"/>
                </a:lnTo>
                <a:close/>
              </a:path>
              <a:path w="127634" h="85089">
                <a:moveTo>
                  <a:pt x="81779" y="29895"/>
                </a:moveTo>
                <a:lnTo>
                  <a:pt x="63753" y="29895"/>
                </a:lnTo>
                <a:lnTo>
                  <a:pt x="82715" y="84886"/>
                </a:lnTo>
                <a:lnTo>
                  <a:pt x="98806" y="84886"/>
                </a:lnTo>
                <a:lnTo>
                  <a:pt x="108206" y="57150"/>
                </a:lnTo>
                <a:lnTo>
                  <a:pt x="90766" y="57150"/>
                </a:lnTo>
                <a:lnTo>
                  <a:pt x="81779" y="29895"/>
                </a:lnTo>
                <a:close/>
              </a:path>
              <a:path w="127634" h="85089">
                <a:moveTo>
                  <a:pt x="71920" y="0"/>
                </a:moveTo>
                <a:lnTo>
                  <a:pt x="56070" y="0"/>
                </a:lnTo>
                <a:lnTo>
                  <a:pt x="37223" y="57150"/>
                </a:lnTo>
                <a:lnTo>
                  <a:pt x="54350" y="57150"/>
                </a:lnTo>
                <a:lnTo>
                  <a:pt x="63753" y="29895"/>
                </a:lnTo>
                <a:lnTo>
                  <a:pt x="81779" y="29895"/>
                </a:lnTo>
                <a:lnTo>
                  <a:pt x="71920" y="0"/>
                </a:lnTo>
                <a:close/>
              </a:path>
              <a:path w="127634" h="85089">
                <a:moveTo>
                  <a:pt x="127495" y="241"/>
                </a:moveTo>
                <a:lnTo>
                  <a:pt x="108178" y="241"/>
                </a:lnTo>
                <a:lnTo>
                  <a:pt x="90766" y="57150"/>
                </a:lnTo>
                <a:lnTo>
                  <a:pt x="108206" y="57150"/>
                </a:lnTo>
                <a:lnTo>
                  <a:pt x="127495" y="241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853747" y="1724723"/>
            <a:ext cx="89535" cy="85090"/>
          </a:xfrm>
          <a:custGeom>
            <a:avLst/>
            <a:gdLst/>
            <a:ahLst/>
            <a:cxnLst/>
            <a:rect l="l" t="t" r="r" b="b"/>
            <a:pathLst>
              <a:path w="89534" h="85089">
                <a:moveTo>
                  <a:pt x="53073" y="0"/>
                </a:moveTo>
                <a:lnTo>
                  <a:pt x="36029" y="0"/>
                </a:lnTo>
                <a:lnTo>
                  <a:pt x="0" y="84632"/>
                </a:lnTo>
                <a:lnTo>
                  <a:pt x="18859" y="84632"/>
                </a:lnTo>
                <a:lnTo>
                  <a:pt x="26542" y="65786"/>
                </a:lnTo>
                <a:lnTo>
                  <a:pt x="81069" y="65786"/>
                </a:lnTo>
                <a:lnTo>
                  <a:pt x="74119" y="49453"/>
                </a:lnTo>
                <a:lnTo>
                  <a:pt x="33146" y="49453"/>
                </a:lnTo>
                <a:lnTo>
                  <a:pt x="44310" y="22199"/>
                </a:lnTo>
                <a:lnTo>
                  <a:pt x="62520" y="22199"/>
                </a:lnTo>
                <a:lnTo>
                  <a:pt x="53073" y="0"/>
                </a:lnTo>
                <a:close/>
              </a:path>
              <a:path w="89534" h="85089">
                <a:moveTo>
                  <a:pt x="81069" y="65786"/>
                </a:moveTo>
                <a:lnTo>
                  <a:pt x="62077" y="65786"/>
                </a:lnTo>
                <a:lnTo>
                  <a:pt x="69761" y="84632"/>
                </a:lnTo>
                <a:lnTo>
                  <a:pt x="89090" y="84632"/>
                </a:lnTo>
                <a:lnTo>
                  <a:pt x="81069" y="65786"/>
                </a:lnTo>
                <a:close/>
              </a:path>
              <a:path w="89534" h="85089">
                <a:moveTo>
                  <a:pt x="62520" y="22199"/>
                </a:moveTo>
                <a:lnTo>
                  <a:pt x="44310" y="22199"/>
                </a:lnTo>
                <a:lnTo>
                  <a:pt x="55473" y="49453"/>
                </a:lnTo>
                <a:lnTo>
                  <a:pt x="74119" y="49453"/>
                </a:lnTo>
                <a:lnTo>
                  <a:pt x="62520" y="22199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941957" y="1725306"/>
            <a:ext cx="69850" cy="84455"/>
          </a:xfrm>
          <a:custGeom>
            <a:avLst/>
            <a:gdLst/>
            <a:ahLst/>
            <a:cxnLst/>
            <a:rect l="l" t="t" r="r" b="b"/>
            <a:pathLst>
              <a:path w="69850" h="84455">
                <a:moveTo>
                  <a:pt x="44056" y="17056"/>
                </a:moveTo>
                <a:lnTo>
                  <a:pt x="25565" y="17056"/>
                </a:lnTo>
                <a:lnTo>
                  <a:pt x="25565" y="84048"/>
                </a:lnTo>
                <a:lnTo>
                  <a:pt x="44056" y="84048"/>
                </a:lnTo>
                <a:lnTo>
                  <a:pt x="44056" y="17056"/>
                </a:lnTo>
                <a:close/>
              </a:path>
              <a:path w="69850" h="84455">
                <a:moveTo>
                  <a:pt x="69621" y="0"/>
                </a:moveTo>
                <a:lnTo>
                  <a:pt x="0" y="0"/>
                </a:lnTo>
                <a:lnTo>
                  <a:pt x="0" y="17056"/>
                </a:lnTo>
                <a:lnTo>
                  <a:pt x="69621" y="17056"/>
                </a:lnTo>
                <a:lnTo>
                  <a:pt x="69621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028703" y="1725315"/>
            <a:ext cx="64135" cy="84455"/>
          </a:xfrm>
          <a:custGeom>
            <a:avLst/>
            <a:gdLst/>
            <a:ahLst/>
            <a:cxnLst/>
            <a:rect l="l" t="t" r="r" b="b"/>
            <a:pathLst>
              <a:path w="64134" h="84455">
                <a:moveTo>
                  <a:pt x="63385" y="0"/>
                </a:moveTo>
                <a:lnTo>
                  <a:pt x="0" y="0"/>
                </a:lnTo>
                <a:lnTo>
                  <a:pt x="0" y="84035"/>
                </a:lnTo>
                <a:lnTo>
                  <a:pt x="63982" y="84035"/>
                </a:lnTo>
                <a:lnTo>
                  <a:pt x="63982" y="67589"/>
                </a:lnTo>
                <a:lnTo>
                  <a:pt x="18376" y="67589"/>
                </a:lnTo>
                <a:lnTo>
                  <a:pt x="18376" y="49936"/>
                </a:lnTo>
                <a:lnTo>
                  <a:pt x="57988" y="49936"/>
                </a:lnTo>
                <a:lnTo>
                  <a:pt x="57988" y="33489"/>
                </a:lnTo>
                <a:lnTo>
                  <a:pt x="18376" y="33489"/>
                </a:lnTo>
                <a:lnTo>
                  <a:pt x="18376" y="16446"/>
                </a:lnTo>
                <a:lnTo>
                  <a:pt x="63385" y="16446"/>
                </a:lnTo>
                <a:lnTo>
                  <a:pt x="63385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112097" y="1725316"/>
            <a:ext cx="73025" cy="84455"/>
          </a:xfrm>
          <a:custGeom>
            <a:avLst/>
            <a:gdLst/>
            <a:ahLst/>
            <a:cxnLst/>
            <a:rect l="l" t="t" r="r" b="b"/>
            <a:pathLst>
              <a:path w="73025" h="84455">
                <a:moveTo>
                  <a:pt x="38417" y="0"/>
                </a:moveTo>
                <a:lnTo>
                  <a:pt x="0" y="0"/>
                </a:lnTo>
                <a:lnTo>
                  <a:pt x="0" y="84035"/>
                </a:lnTo>
                <a:lnTo>
                  <a:pt x="18491" y="84035"/>
                </a:lnTo>
                <a:lnTo>
                  <a:pt x="18491" y="57150"/>
                </a:lnTo>
                <a:lnTo>
                  <a:pt x="54244" y="57150"/>
                </a:lnTo>
                <a:lnTo>
                  <a:pt x="52108" y="54025"/>
                </a:lnTo>
                <a:lnTo>
                  <a:pt x="59427" y="50191"/>
                </a:lnTo>
                <a:lnTo>
                  <a:pt x="65117" y="44600"/>
                </a:lnTo>
                <a:lnTo>
                  <a:pt x="67004" y="40817"/>
                </a:lnTo>
                <a:lnTo>
                  <a:pt x="18491" y="40817"/>
                </a:lnTo>
                <a:lnTo>
                  <a:pt x="18491" y="16687"/>
                </a:lnTo>
                <a:lnTo>
                  <a:pt x="68927" y="16687"/>
                </a:lnTo>
                <a:lnTo>
                  <a:pt x="67602" y="13208"/>
                </a:lnTo>
                <a:lnTo>
                  <a:pt x="62915" y="8521"/>
                </a:lnTo>
                <a:lnTo>
                  <a:pt x="58261" y="4859"/>
                </a:lnTo>
                <a:lnTo>
                  <a:pt x="52604" y="2189"/>
                </a:lnTo>
                <a:lnTo>
                  <a:pt x="45979" y="554"/>
                </a:lnTo>
                <a:lnTo>
                  <a:pt x="38417" y="0"/>
                </a:lnTo>
                <a:close/>
              </a:path>
              <a:path w="73025" h="84455">
                <a:moveTo>
                  <a:pt x="54244" y="57150"/>
                </a:moveTo>
                <a:lnTo>
                  <a:pt x="33020" y="57150"/>
                </a:lnTo>
                <a:lnTo>
                  <a:pt x="51028" y="84035"/>
                </a:lnTo>
                <a:lnTo>
                  <a:pt x="72631" y="84035"/>
                </a:lnTo>
                <a:lnTo>
                  <a:pt x="54244" y="57150"/>
                </a:lnTo>
                <a:close/>
              </a:path>
              <a:path w="73025" h="84455">
                <a:moveTo>
                  <a:pt x="68927" y="16687"/>
                </a:moveTo>
                <a:lnTo>
                  <a:pt x="45872" y="16687"/>
                </a:lnTo>
                <a:lnTo>
                  <a:pt x="51396" y="20777"/>
                </a:lnTo>
                <a:lnTo>
                  <a:pt x="51396" y="36017"/>
                </a:lnTo>
                <a:lnTo>
                  <a:pt x="46228" y="40817"/>
                </a:lnTo>
                <a:lnTo>
                  <a:pt x="67004" y="40817"/>
                </a:lnTo>
                <a:lnTo>
                  <a:pt x="68804" y="37207"/>
                </a:lnTo>
                <a:lnTo>
                  <a:pt x="70116" y="27965"/>
                </a:lnTo>
                <a:lnTo>
                  <a:pt x="70116" y="19812"/>
                </a:lnTo>
                <a:lnTo>
                  <a:pt x="68927" y="16687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240870" y="1725315"/>
            <a:ext cx="84455" cy="84455"/>
          </a:xfrm>
          <a:custGeom>
            <a:avLst/>
            <a:gdLst/>
            <a:ahLst/>
            <a:cxnLst/>
            <a:rect l="l" t="t" r="r" b="b"/>
            <a:pathLst>
              <a:path w="84455" h="84455">
                <a:moveTo>
                  <a:pt x="19926" y="0"/>
                </a:moveTo>
                <a:lnTo>
                  <a:pt x="0" y="0"/>
                </a:lnTo>
                <a:lnTo>
                  <a:pt x="0" y="84035"/>
                </a:lnTo>
                <a:lnTo>
                  <a:pt x="18122" y="84035"/>
                </a:lnTo>
                <a:lnTo>
                  <a:pt x="18122" y="29540"/>
                </a:lnTo>
                <a:lnTo>
                  <a:pt x="38296" y="29540"/>
                </a:lnTo>
                <a:lnTo>
                  <a:pt x="19926" y="0"/>
                </a:lnTo>
                <a:close/>
              </a:path>
              <a:path w="84455" h="84455">
                <a:moveTo>
                  <a:pt x="84035" y="29171"/>
                </a:moveTo>
                <a:lnTo>
                  <a:pt x="65671" y="29171"/>
                </a:lnTo>
                <a:lnTo>
                  <a:pt x="65671" y="84035"/>
                </a:lnTo>
                <a:lnTo>
                  <a:pt x="84035" y="84035"/>
                </a:lnTo>
                <a:lnTo>
                  <a:pt x="84035" y="29171"/>
                </a:lnTo>
                <a:close/>
              </a:path>
              <a:path w="84455" h="84455">
                <a:moveTo>
                  <a:pt x="38296" y="29540"/>
                </a:moveTo>
                <a:lnTo>
                  <a:pt x="18122" y="29540"/>
                </a:lnTo>
                <a:lnTo>
                  <a:pt x="41541" y="65074"/>
                </a:lnTo>
                <a:lnTo>
                  <a:pt x="42024" y="65074"/>
                </a:lnTo>
                <a:lnTo>
                  <a:pt x="61480" y="35534"/>
                </a:lnTo>
                <a:lnTo>
                  <a:pt x="42024" y="35534"/>
                </a:lnTo>
                <a:lnTo>
                  <a:pt x="38296" y="29540"/>
                </a:lnTo>
                <a:close/>
              </a:path>
              <a:path w="84455" h="84455">
                <a:moveTo>
                  <a:pt x="84035" y="0"/>
                </a:moveTo>
                <a:lnTo>
                  <a:pt x="64109" y="0"/>
                </a:lnTo>
                <a:lnTo>
                  <a:pt x="42024" y="35534"/>
                </a:lnTo>
                <a:lnTo>
                  <a:pt x="61480" y="35534"/>
                </a:lnTo>
                <a:lnTo>
                  <a:pt x="65671" y="29171"/>
                </a:lnTo>
                <a:lnTo>
                  <a:pt x="84035" y="29171"/>
                </a:lnTo>
                <a:lnTo>
                  <a:pt x="84035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348034" y="1725315"/>
            <a:ext cx="64135" cy="84455"/>
          </a:xfrm>
          <a:custGeom>
            <a:avLst/>
            <a:gdLst/>
            <a:ahLst/>
            <a:cxnLst/>
            <a:rect l="l" t="t" r="r" b="b"/>
            <a:pathLst>
              <a:path w="64134" h="84455">
                <a:moveTo>
                  <a:pt x="63385" y="0"/>
                </a:moveTo>
                <a:lnTo>
                  <a:pt x="0" y="0"/>
                </a:lnTo>
                <a:lnTo>
                  <a:pt x="0" y="84035"/>
                </a:lnTo>
                <a:lnTo>
                  <a:pt x="63982" y="84035"/>
                </a:lnTo>
                <a:lnTo>
                  <a:pt x="63982" y="67589"/>
                </a:lnTo>
                <a:lnTo>
                  <a:pt x="18376" y="67589"/>
                </a:lnTo>
                <a:lnTo>
                  <a:pt x="18376" y="49936"/>
                </a:lnTo>
                <a:lnTo>
                  <a:pt x="57988" y="49936"/>
                </a:lnTo>
                <a:lnTo>
                  <a:pt x="57988" y="33489"/>
                </a:lnTo>
                <a:lnTo>
                  <a:pt x="18376" y="33489"/>
                </a:lnTo>
                <a:lnTo>
                  <a:pt x="18376" y="16446"/>
                </a:lnTo>
                <a:lnTo>
                  <a:pt x="63385" y="16446"/>
                </a:lnTo>
                <a:lnTo>
                  <a:pt x="63385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425437" y="1725306"/>
            <a:ext cx="69850" cy="84455"/>
          </a:xfrm>
          <a:custGeom>
            <a:avLst/>
            <a:gdLst/>
            <a:ahLst/>
            <a:cxnLst/>
            <a:rect l="l" t="t" r="r" b="b"/>
            <a:pathLst>
              <a:path w="69850" h="84455">
                <a:moveTo>
                  <a:pt x="44056" y="17056"/>
                </a:moveTo>
                <a:lnTo>
                  <a:pt x="25565" y="17056"/>
                </a:lnTo>
                <a:lnTo>
                  <a:pt x="25565" y="84048"/>
                </a:lnTo>
                <a:lnTo>
                  <a:pt x="44056" y="84048"/>
                </a:lnTo>
                <a:lnTo>
                  <a:pt x="44056" y="17056"/>
                </a:lnTo>
                <a:close/>
              </a:path>
              <a:path w="69850" h="84455">
                <a:moveTo>
                  <a:pt x="69621" y="0"/>
                </a:moveTo>
                <a:lnTo>
                  <a:pt x="0" y="0"/>
                </a:lnTo>
                <a:lnTo>
                  <a:pt x="0" y="17056"/>
                </a:lnTo>
                <a:lnTo>
                  <a:pt x="69621" y="17056"/>
                </a:lnTo>
                <a:lnTo>
                  <a:pt x="69621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512185" y="1725315"/>
            <a:ext cx="64135" cy="84455"/>
          </a:xfrm>
          <a:custGeom>
            <a:avLst/>
            <a:gdLst/>
            <a:ahLst/>
            <a:cxnLst/>
            <a:rect l="l" t="t" r="r" b="b"/>
            <a:pathLst>
              <a:path w="64134" h="84455">
                <a:moveTo>
                  <a:pt x="63385" y="0"/>
                </a:moveTo>
                <a:lnTo>
                  <a:pt x="0" y="0"/>
                </a:lnTo>
                <a:lnTo>
                  <a:pt x="0" y="84035"/>
                </a:lnTo>
                <a:lnTo>
                  <a:pt x="63982" y="84035"/>
                </a:lnTo>
                <a:lnTo>
                  <a:pt x="63982" y="67589"/>
                </a:lnTo>
                <a:lnTo>
                  <a:pt x="18376" y="67589"/>
                </a:lnTo>
                <a:lnTo>
                  <a:pt x="18376" y="49936"/>
                </a:lnTo>
                <a:lnTo>
                  <a:pt x="57988" y="49936"/>
                </a:lnTo>
                <a:lnTo>
                  <a:pt x="57988" y="33489"/>
                </a:lnTo>
                <a:lnTo>
                  <a:pt x="18376" y="33489"/>
                </a:lnTo>
                <a:lnTo>
                  <a:pt x="18376" y="16446"/>
                </a:lnTo>
                <a:lnTo>
                  <a:pt x="63385" y="16446"/>
                </a:lnTo>
                <a:lnTo>
                  <a:pt x="63385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595580" y="1725316"/>
            <a:ext cx="73025" cy="84455"/>
          </a:xfrm>
          <a:custGeom>
            <a:avLst/>
            <a:gdLst/>
            <a:ahLst/>
            <a:cxnLst/>
            <a:rect l="l" t="t" r="r" b="b"/>
            <a:pathLst>
              <a:path w="73025" h="84455">
                <a:moveTo>
                  <a:pt x="38417" y="0"/>
                </a:moveTo>
                <a:lnTo>
                  <a:pt x="0" y="0"/>
                </a:lnTo>
                <a:lnTo>
                  <a:pt x="0" y="84035"/>
                </a:lnTo>
                <a:lnTo>
                  <a:pt x="18491" y="84035"/>
                </a:lnTo>
                <a:lnTo>
                  <a:pt x="18491" y="57150"/>
                </a:lnTo>
                <a:lnTo>
                  <a:pt x="54244" y="57150"/>
                </a:lnTo>
                <a:lnTo>
                  <a:pt x="52108" y="54025"/>
                </a:lnTo>
                <a:lnTo>
                  <a:pt x="59427" y="50191"/>
                </a:lnTo>
                <a:lnTo>
                  <a:pt x="65117" y="44600"/>
                </a:lnTo>
                <a:lnTo>
                  <a:pt x="67004" y="40817"/>
                </a:lnTo>
                <a:lnTo>
                  <a:pt x="18491" y="40817"/>
                </a:lnTo>
                <a:lnTo>
                  <a:pt x="18491" y="16687"/>
                </a:lnTo>
                <a:lnTo>
                  <a:pt x="68921" y="16687"/>
                </a:lnTo>
                <a:lnTo>
                  <a:pt x="67589" y="13208"/>
                </a:lnTo>
                <a:lnTo>
                  <a:pt x="62915" y="8521"/>
                </a:lnTo>
                <a:lnTo>
                  <a:pt x="58261" y="4859"/>
                </a:lnTo>
                <a:lnTo>
                  <a:pt x="52604" y="2189"/>
                </a:lnTo>
                <a:lnTo>
                  <a:pt x="45979" y="554"/>
                </a:lnTo>
                <a:lnTo>
                  <a:pt x="38417" y="0"/>
                </a:lnTo>
                <a:close/>
              </a:path>
              <a:path w="73025" h="84455">
                <a:moveTo>
                  <a:pt x="54244" y="57150"/>
                </a:moveTo>
                <a:lnTo>
                  <a:pt x="33020" y="57150"/>
                </a:lnTo>
                <a:lnTo>
                  <a:pt x="51028" y="84035"/>
                </a:lnTo>
                <a:lnTo>
                  <a:pt x="72631" y="84035"/>
                </a:lnTo>
                <a:lnTo>
                  <a:pt x="54244" y="57150"/>
                </a:lnTo>
                <a:close/>
              </a:path>
              <a:path w="73025" h="84455">
                <a:moveTo>
                  <a:pt x="68921" y="16687"/>
                </a:moveTo>
                <a:lnTo>
                  <a:pt x="45872" y="16687"/>
                </a:lnTo>
                <a:lnTo>
                  <a:pt x="51396" y="20777"/>
                </a:lnTo>
                <a:lnTo>
                  <a:pt x="51396" y="36017"/>
                </a:lnTo>
                <a:lnTo>
                  <a:pt x="46228" y="40817"/>
                </a:lnTo>
                <a:lnTo>
                  <a:pt x="67004" y="40817"/>
                </a:lnTo>
                <a:lnTo>
                  <a:pt x="68804" y="37207"/>
                </a:lnTo>
                <a:lnTo>
                  <a:pt x="70116" y="27965"/>
                </a:lnTo>
                <a:lnTo>
                  <a:pt x="70116" y="19812"/>
                </a:lnTo>
                <a:lnTo>
                  <a:pt x="68921" y="16687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667268" y="1869320"/>
            <a:ext cx="66675" cy="84455"/>
          </a:xfrm>
          <a:custGeom>
            <a:avLst/>
            <a:gdLst/>
            <a:ahLst/>
            <a:cxnLst/>
            <a:rect l="l" t="t" r="r" b="b"/>
            <a:pathLst>
              <a:path w="66675" h="84455">
                <a:moveTo>
                  <a:pt x="34328" y="0"/>
                </a:moveTo>
                <a:lnTo>
                  <a:pt x="0" y="0"/>
                </a:lnTo>
                <a:lnTo>
                  <a:pt x="0" y="84035"/>
                </a:lnTo>
                <a:lnTo>
                  <a:pt x="18491" y="84035"/>
                </a:lnTo>
                <a:lnTo>
                  <a:pt x="18491" y="58826"/>
                </a:lnTo>
                <a:lnTo>
                  <a:pt x="32537" y="58826"/>
                </a:lnTo>
                <a:lnTo>
                  <a:pt x="45796" y="56946"/>
                </a:lnTo>
                <a:lnTo>
                  <a:pt x="56591" y="51354"/>
                </a:lnTo>
                <a:lnTo>
                  <a:pt x="63644" y="42379"/>
                </a:lnTo>
                <a:lnTo>
                  <a:pt x="18491" y="42379"/>
                </a:lnTo>
                <a:lnTo>
                  <a:pt x="18491" y="16687"/>
                </a:lnTo>
                <a:lnTo>
                  <a:pt x="63895" y="16687"/>
                </a:lnTo>
                <a:lnTo>
                  <a:pt x="57938" y="8089"/>
                </a:lnTo>
                <a:lnTo>
                  <a:pt x="47816" y="2125"/>
                </a:lnTo>
                <a:lnTo>
                  <a:pt x="34328" y="0"/>
                </a:lnTo>
                <a:close/>
              </a:path>
              <a:path w="66675" h="84455">
                <a:moveTo>
                  <a:pt x="63895" y="16687"/>
                </a:moveTo>
                <a:lnTo>
                  <a:pt x="42011" y="16687"/>
                </a:lnTo>
                <a:lnTo>
                  <a:pt x="47777" y="21132"/>
                </a:lnTo>
                <a:lnTo>
                  <a:pt x="47777" y="36855"/>
                </a:lnTo>
                <a:lnTo>
                  <a:pt x="42379" y="42379"/>
                </a:lnTo>
                <a:lnTo>
                  <a:pt x="63644" y="42379"/>
                </a:lnTo>
                <a:lnTo>
                  <a:pt x="63852" y="42115"/>
                </a:lnTo>
                <a:lnTo>
                  <a:pt x="66509" y="29298"/>
                </a:lnTo>
                <a:lnTo>
                  <a:pt x="66509" y="29057"/>
                </a:lnTo>
                <a:lnTo>
                  <a:pt x="64301" y="17273"/>
                </a:lnTo>
                <a:lnTo>
                  <a:pt x="63895" y="16687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750424" y="1869321"/>
            <a:ext cx="73025" cy="84455"/>
          </a:xfrm>
          <a:custGeom>
            <a:avLst/>
            <a:gdLst/>
            <a:ahLst/>
            <a:cxnLst/>
            <a:rect l="l" t="t" r="r" b="b"/>
            <a:pathLst>
              <a:path w="73025" h="84455">
                <a:moveTo>
                  <a:pt x="38417" y="0"/>
                </a:moveTo>
                <a:lnTo>
                  <a:pt x="0" y="0"/>
                </a:lnTo>
                <a:lnTo>
                  <a:pt x="0" y="84035"/>
                </a:lnTo>
                <a:lnTo>
                  <a:pt x="18491" y="84035"/>
                </a:lnTo>
                <a:lnTo>
                  <a:pt x="18491" y="57150"/>
                </a:lnTo>
                <a:lnTo>
                  <a:pt x="54244" y="57150"/>
                </a:lnTo>
                <a:lnTo>
                  <a:pt x="52108" y="54025"/>
                </a:lnTo>
                <a:lnTo>
                  <a:pt x="59427" y="50191"/>
                </a:lnTo>
                <a:lnTo>
                  <a:pt x="65117" y="44600"/>
                </a:lnTo>
                <a:lnTo>
                  <a:pt x="67004" y="40817"/>
                </a:lnTo>
                <a:lnTo>
                  <a:pt x="18491" y="40817"/>
                </a:lnTo>
                <a:lnTo>
                  <a:pt x="18491" y="16687"/>
                </a:lnTo>
                <a:lnTo>
                  <a:pt x="68927" y="16687"/>
                </a:lnTo>
                <a:lnTo>
                  <a:pt x="67602" y="13208"/>
                </a:lnTo>
                <a:lnTo>
                  <a:pt x="62915" y="8521"/>
                </a:lnTo>
                <a:lnTo>
                  <a:pt x="58261" y="4859"/>
                </a:lnTo>
                <a:lnTo>
                  <a:pt x="52604" y="2189"/>
                </a:lnTo>
                <a:lnTo>
                  <a:pt x="45979" y="554"/>
                </a:lnTo>
                <a:lnTo>
                  <a:pt x="38417" y="0"/>
                </a:lnTo>
                <a:close/>
              </a:path>
              <a:path w="73025" h="84455">
                <a:moveTo>
                  <a:pt x="54244" y="57150"/>
                </a:moveTo>
                <a:lnTo>
                  <a:pt x="33020" y="57150"/>
                </a:lnTo>
                <a:lnTo>
                  <a:pt x="51028" y="84035"/>
                </a:lnTo>
                <a:lnTo>
                  <a:pt x="72631" y="84035"/>
                </a:lnTo>
                <a:lnTo>
                  <a:pt x="54244" y="57150"/>
                </a:lnTo>
                <a:close/>
              </a:path>
              <a:path w="73025" h="84455">
                <a:moveTo>
                  <a:pt x="68927" y="16687"/>
                </a:moveTo>
                <a:lnTo>
                  <a:pt x="45872" y="16687"/>
                </a:lnTo>
                <a:lnTo>
                  <a:pt x="51396" y="20777"/>
                </a:lnTo>
                <a:lnTo>
                  <a:pt x="51396" y="36017"/>
                </a:lnTo>
                <a:lnTo>
                  <a:pt x="46228" y="40817"/>
                </a:lnTo>
                <a:lnTo>
                  <a:pt x="67004" y="40817"/>
                </a:lnTo>
                <a:lnTo>
                  <a:pt x="68804" y="37207"/>
                </a:lnTo>
                <a:lnTo>
                  <a:pt x="70116" y="27965"/>
                </a:lnTo>
                <a:lnTo>
                  <a:pt x="70116" y="19812"/>
                </a:lnTo>
                <a:lnTo>
                  <a:pt x="68927" y="16687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836475" y="1867879"/>
            <a:ext cx="89535" cy="86995"/>
          </a:xfrm>
          <a:custGeom>
            <a:avLst/>
            <a:gdLst/>
            <a:ahLst/>
            <a:cxnLst/>
            <a:rect l="l" t="t" r="r" b="b"/>
            <a:pathLst>
              <a:path w="89534" h="86994">
                <a:moveTo>
                  <a:pt x="44780" y="0"/>
                </a:moveTo>
                <a:lnTo>
                  <a:pt x="3350" y="26590"/>
                </a:lnTo>
                <a:lnTo>
                  <a:pt x="0" y="43700"/>
                </a:lnTo>
                <a:lnTo>
                  <a:pt x="3312" y="60531"/>
                </a:lnTo>
                <a:lnTo>
                  <a:pt x="12544" y="74268"/>
                </a:lnTo>
                <a:lnTo>
                  <a:pt x="26639" y="83525"/>
                </a:lnTo>
                <a:lnTo>
                  <a:pt x="44538" y="86918"/>
                </a:lnTo>
                <a:lnTo>
                  <a:pt x="62476" y="83487"/>
                </a:lnTo>
                <a:lnTo>
                  <a:pt x="76654" y="74147"/>
                </a:lnTo>
                <a:lnTo>
                  <a:pt x="79533" y="69875"/>
                </a:lnTo>
                <a:lnTo>
                  <a:pt x="44780" y="69875"/>
                </a:lnTo>
                <a:lnTo>
                  <a:pt x="34524" y="67774"/>
                </a:lnTo>
                <a:lnTo>
                  <a:pt x="26473" y="62072"/>
                </a:lnTo>
                <a:lnTo>
                  <a:pt x="21212" y="53668"/>
                </a:lnTo>
                <a:lnTo>
                  <a:pt x="19373" y="43700"/>
                </a:lnTo>
                <a:lnTo>
                  <a:pt x="19329" y="43218"/>
                </a:lnTo>
                <a:lnTo>
                  <a:pt x="21175" y="33052"/>
                </a:lnTo>
                <a:lnTo>
                  <a:pt x="26352" y="24730"/>
                </a:lnTo>
                <a:lnTo>
                  <a:pt x="34320" y="19107"/>
                </a:lnTo>
                <a:lnTo>
                  <a:pt x="44538" y="17043"/>
                </a:lnTo>
                <a:lnTo>
                  <a:pt x="79726" y="17043"/>
                </a:lnTo>
                <a:lnTo>
                  <a:pt x="76774" y="12650"/>
                </a:lnTo>
                <a:lnTo>
                  <a:pt x="62680" y="3393"/>
                </a:lnTo>
                <a:lnTo>
                  <a:pt x="44780" y="0"/>
                </a:lnTo>
                <a:close/>
              </a:path>
              <a:path w="89534" h="86994">
                <a:moveTo>
                  <a:pt x="79726" y="17043"/>
                </a:moveTo>
                <a:lnTo>
                  <a:pt x="44538" y="17043"/>
                </a:lnTo>
                <a:lnTo>
                  <a:pt x="54794" y="19145"/>
                </a:lnTo>
                <a:lnTo>
                  <a:pt x="62845" y="24850"/>
                </a:lnTo>
                <a:lnTo>
                  <a:pt x="68106" y="33256"/>
                </a:lnTo>
                <a:lnTo>
                  <a:pt x="69945" y="43218"/>
                </a:lnTo>
                <a:lnTo>
                  <a:pt x="69989" y="43700"/>
                </a:lnTo>
                <a:lnTo>
                  <a:pt x="68143" y="53866"/>
                </a:lnTo>
                <a:lnTo>
                  <a:pt x="62966" y="62188"/>
                </a:lnTo>
                <a:lnTo>
                  <a:pt x="54998" y="67810"/>
                </a:lnTo>
                <a:lnTo>
                  <a:pt x="44780" y="69875"/>
                </a:lnTo>
                <a:lnTo>
                  <a:pt x="79533" y="69875"/>
                </a:lnTo>
                <a:lnTo>
                  <a:pt x="85969" y="60327"/>
                </a:lnTo>
                <a:lnTo>
                  <a:pt x="89271" y="43700"/>
                </a:lnTo>
                <a:lnTo>
                  <a:pt x="89319" y="43218"/>
                </a:lnTo>
                <a:lnTo>
                  <a:pt x="86006" y="26387"/>
                </a:lnTo>
                <a:lnTo>
                  <a:pt x="79726" y="17043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935580" y="1869313"/>
            <a:ext cx="69850" cy="84455"/>
          </a:xfrm>
          <a:custGeom>
            <a:avLst/>
            <a:gdLst/>
            <a:ahLst/>
            <a:cxnLst/>
            <a:rect l="l" t="t" r="r" b="b"/>
            <a:pathLst>
              <a:path w="69850" h="84455">
                <a:moveTo>
                  <a:pt x="44068" y="17056"/>
                </a:moveTo>
                <a:lnTo>
                  <a:pt x="25577" y="17056"/>
                </a:lnTo>
                <a:lnTo>
                  <a:pt x="25577" y="84048"/>
                </a:lnTo>
                <a:lnTo>
                  <a:pt x="44068" y="84048"/>
                </a:lnTo>
                <a:lnTo>
                  <a:pt x="44068" y="17056"/>
                </a:lnTo>
                <a:close/>
              </a:path>
              <a:path w="69850" h="84455">
                <a:moveTo>
                  <a:pt x="69634" y="0"/>
                </a:moveTo>
                <a:lnTo>
                  <a:pt x="0" y="0"/>
                </a:lnTo>
                <a:lnTo>
                  <a:pt x="0" y="17056"/>
                </a:lnTo>
                <a:lnTo>
                  <a:pt x="69634" y="17056"/>
                </a:lnTo>
                <a:lnTo>
                  <a:pt x="69634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022349" y="1869320"/>
            <a:ext cx="64135" cy="84455"/>
          </a:xfrm>
          <a:custGeom>
            <a:avLst/>
            <a:gdLst/>
            <a:ahLst/>
            <a:cxnLst/>
            <a:rect l="l" t="t" r="r" b="b"/>
            <a:pathLst>
              <a:path w="64134" h="84455">
                <a:moveTo>
                  <a:pt x="63385" y="0"/>
                </a:moveTo>
                <a:lnTo>
                  <a:pt x="0" y="0"/>
                </a:lnTo>
                <a:lnTo>
                  <a:pt x="0" y="84035"/>
                </a:lnTo>
                <a:lnTo>
                  <a:pt x="63982" y="84035"/>
                </a:lnTo>
                <a:lnTo>
                  <a:pt x="63982" y="67589"/>
                </a:lnTo>
                <a:lnTo>
                  <a:pt x="18376" y="67589"/>
                </a:lnTo>
                <a:lnTo>
                  <a:pt x="18376" y="49936"/>
                </a:lnTo>
                <a:lnTo>
                  <a:pt x="57988" y="49936"/>
                </a:lnTo>
                <a:lnTo>
                  <a:pt x="57988" y="33489"/>
                </a:lnTo>
                <a:lnTo>
                  <a:pt x="18376" y="33489"/>
                </a:lnTo>
                <a:lnTo>
                  <a:pt x="18376" y="16446"/>
                </a:lnTo>
                <a:lnTo>
                  <a:pt x="63385" y="16446"/>
                </a:lnTo>
                <a:lnTo>
                  <a:pt x="63385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102028" y="1867879"/>
            <a:ext cx="78105" cy="86995"/>
          </a:xfrm>
          <a:custGeom>
            <a:avLst/>
            <a:gdLst/>
            <a:ahLst/>
            <a:cxnLst/>
            <a:rect l="l" t="t" r="r" b="b"/>
            <a:pathLst>
              <a:path w="78105" h="86994">
                <a:moveTo>
                  <a:pt x="43815" y="0"/>
                </a:moveTo>
                <a:lnTo>
                  <a:pt x="3217" y="26590"/>
                </a:lnTo>
                <a:lnTo>
                  <a:pt x="0" y="43700"/>
                </a:lnTo>
                <a:lnTo>
                  <a:pt x="3257" y="60633"/>
                </a:lnTo>
                <a:lnTo>
                  <a:pt x="12277" y="74358"/>
                </a:lnTo>
                <a:lnTo>
                  <a:pt x="25931" y="83559"/>
                </a:lnTo>
                <a:lnTo>
                  <a:pt x="43091" y="86918"/>
                </a:lnTo>
                <a:lnTo>
                  <a:pt x="54102" y="85873"/>
                </a:lnTo>
                <a:lnTo>
                  <a:pt x="63163" y="82881"/>
                </a:lnTo>
                <a:lnTo>
                  <a:pt x="70805" y="78158"/>
                </a:lnTo>
                <a:lnTo>
                  <a:pt x="77558" y="71920"/>
                </a:lnTo>
                <a:lnTo>
                  <a:pt x="75536" y="69875"/>
                </a:lnTo>
                <a:lnTo>
                  <a:pt x="43700" y="69875"/>
                </a:lnTo>
                <a:lnTo>
                  <a:pt x="33816" y="67774"/>
                </a:lnTo>
                <a:lnTo>
                  <a:pt x="26114" y="62072"/>
                </a:lnTo>
                <a:lnTo>
                  <a:pt x="21112" y="53668"/>
                </a:lnTo>
                <a:lnTo>
                  <a:pt x="19371" y="43700"/>
                </a:lnTo>
                <a:lnTo>
                  <a:pt x="19329" y="43218"/>
                </a:lnTo>
                <a:lnTo>
                  <a:pt x="21146" y="33052"/>
                </a:lnTo>
                <a:lnTo>
                  <a:pt x="26204" y="24730"/>
                </a:lnTo>
                <a:lnTo>
                  <a:pt x="33918" y="19107"/>
                </a:lnTo>
                <a:lnTo>
                  <a:pt x="43700" y="17043"/>
                </a:lnTo>
                <a:lnTo>
                  <a:pt x="73423" y="17043"/>
                </a:lnTo>
                <a:lnTo>
                  <a:pt x="76962" y="12966"/>
                </a:lnTo>
                <a:lnTo>
                  <a:pt x="70716" y="7699"/>
                </a:lnTo>
                <a:lnTo>
                  <a:pt x="63403" y="3602"/>
                </a:lnTo>
                <a:lnTo>
                  <a:pt x="54582" y="945"/>
                </a:lnTo>
                <a:lnTo>
                  <a:pt x="43815" y="0"/>
                </a:lnTo>
                <a:close/>
              </a:path>
              <a:path w="78105" h="86994">
                <a:moveTo>
                  <a:pt x="65798" y="60032"/>
                </a:moveTo>
                <a:lnTo>
                  <a:pt x="59182" y="66027"/>
                </a:lnTo>
                <a:lnTo>
                  <a:pt x="53301" y="69875"/>
                </a:lnTo>
                <a:lnTo>
                  <a:pt x="75536" y="69875"/>
                </a:lnTo>
                <a:lnTo>
                  <a:pt x="65798" y="60032"/>
                </a:lnTo>
                <a:close/>
              </a:path>
              <a:path w="78105" h="86994">
                <a:moveTo>
                  <a:pt x="73423" y="17043"/>
                </a:moveTo>
                <a:lnTo>
                  <a:pt x="52095" y="17043"/>
                </a:lnTo>
                <a:lnTo>
                  <a:pt x="58712" y="20650"/>
                </a:lnTo>
                <a:lnTo>
                  <a:pt x="65189" y="26530"/>
                </a:lnTo>
                <a:lnTo>
                  <a:pt x="73423" y="17043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191317" y="1869313"/>
            <a:ext cx="69850" cy="84455"/>
          </a:xfrm>
          <a:custGeom>
            <a:avLst/>
            <a:gdLst/>
            <a:ahLst/>
            <a:cxnLst/>
            <a:rect l="l" t="t" r="r" b="b"/>
            <a:pathLst>
              <a:path w="69850" h="84455">
                <a:moveTo>
                  <a:pt x="44056" y="17056"/>
                </a:moveTo>
                <a:lnTo>
                  <a:pt x="25565" y="17056"/>
                </a:lnTo>
                <a:lnTo>
                  <a:pt x="25565" y="84048"/>
                </a:lnTo>
                <a:lnTo>
                  <a:pt x="44056" y="84048"/>
                </a:lnTo>
                <a:lnTo>
                  <a:pt x="44056" y="17056"/>
                </a:lnTo>
                <a:close/>
              </a:path>
              <a:path w="69850" h="84455">
                <a:moveTo>
                  <a:pt x="69621" y="0"/>
                </a:moveTo>
                <a:lnTo>
                  <a:pt x="0" y="0"/>
                </a:lnTo>
                <a:lnTo>
                  <a:pt x="0" y="17056"/>
                </a:lnTo>
                <a:lnTo>
                  <a:pt x="69621" y="17056"/>
                </a:lnTo>
                <a:lnTo>
                  <a:pt x="69621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270751" y="1867879"/>
            <a:ext cx="89535" cy="86995"/>
          </a:xfrm>
          <a:custGeom>
            <a:avLst/>
            <a:gdLst/>
            <a:ahLst/>
            <a:cxnLst/>
            <a:rect l="l" t="t" r="r" b="b"/>
            <a:pathLst>
              <a:path w="89534" h="86994">
                <a:moveTo>
                  <a:pt x="44780" y="0"/>
                </a:moveTo>
                <a:lnTo>
                  <a:pt x="3350" y="26590"/>
                </a:lnTo>
                <a:lnTo>
                  <a:pt x="0" y="43700"/>
                </a:lnTo>
                <a:lnTo>
                  <a:pt x="3312" y="60531"/>
                </a:lnTo>
                <a:lnTo>
                  <a:pt x="12544" y="74268"/>
                </a:lnTo>
                <a:lnTo>
                  <a:pt x="26639" y="83525"/>
                </a:lnTo>
                <a:lnTo>
                  <a:pt x="44538" y="86918"/>
                </a:lnTo>
                <a:lnTo>
                  <a:pt x="62471" y="83487"/>
                </a:lnTo>
                <a:lnTo>
                  <a:pt x="76649" y="74147"/>
                </a:lnTo>
                <a:lnTo>
                  <a:pt x="79529" y="69875"/>
                </a:lnTo>
                <a:lnTo>
                  <a:pt x="44780" y="69875"/>
                </a:lnTo>
                <a:lnTo>
                  <a:pt x="34524" y="67774"/>
                </a:lnTo>
                <a:lnTo>
                  <a:pt x="26473" y="62072"/>
                </a:lnTo>
                <a:lnTo>
                  <a:pt x="21212" y="53668"/>
                </a:lnTo>
                <a:lnTo>
                  <a:pt x="19373" y="43700"/>
                </a:lnTo>
                <a:lnTo>
                  <a:pt x="19329" y="43218"/>
                </a:lnTo>
                <a:lnTo>
                  <a:pt x="21175" y="33052"/>
                </a:lnTo>
                <a:lnTo>
                  <a:pt x="26352" y="24730"/>
                </a:lnTo>
                <a:lnTo>
                  <a:pt x="34320" y="19107"/>
                </a:lnTo>
                <a:lnTo>
                  <a:pt x="44538" y="17043"/>
                </a:lnTo>
                <a:lnTo>
                  <a:pt x="79726" y="17043"/>
                </a:lnTo>
                <a:lnTo>
                  <a:pt x="76774" y="12650"/>
                </a:lnTo>
                <a:lnTo>
                  <a:pt x="62680" y="3393"/>
                </a:lnTo>
                <a:lnTo>
                  <a:pt x="44780" y="0"/>
                </a:lnTo>
                <a:close/>
              </a:path>
              <a:path w="89534" h="86994">
                <a:moveTo>
                  <a:pt x="79726" y="17043"/>
                </a:moveTo>
                <a:lnTo>
                  <a:pt x="44538" y="17043"/>
                </a:lnTo>
                <a:lnTo>
                  <a:pt x="54794" y="19145"/>
                </a:lnTo>
                <a:lnTo>
                  <a:pt x="62845" y="24850"/>
                </a:lnTo>
                <a:lnTo>
                  <a:pt x="68106" y="33256"/>
                </a:lnTo>
                <a:lnTo>
                  <a:pt x="69945" y="43218"/>
                </a:lnTo>
                <a:lnTo>
                  <a:pt x="69989" y="43700"/>
                </a:lnTo>
                <a:lnTo>
                  <a:pt x="68143" y="53866"/>
                </a:lnTo>
                <a:lnTo>
                  <a:pt x="62966" y="62188"/>
                </a:lnTo>
                <a:lnTo>
                  <a:pt x="54998" y="67810"/>
                </a:lnTo>
                <a:lnTo>
                  <a:pt x="44780" y="69875"/>
                </a:lnTo>
                <a:lnTo>
                  <a:pt x="79529" y="69875"/>
                </a:lnTo>
                <a:lnTo>
                  <a:pt x="85967" y="60327"/>
                </a:lnTo>
                <a:lnTo>
                  <a:pt x="89271" y="43700"/>
                </a:lnTo>
                <a:lnTo>
                  <a:pt x="89319" y="43218"/>
                </a:lnTo>
                <a:lnTo>
                  <a:pt x="86006" y="26387"/>
                </a:lnTo>
                <a:lnTo>
                  <a:pt x="79726" y="17043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379466" y="1869321"/>
            <a:ext cx="73025" cy="84455"/>
          </a:xfrm>
          <a:custGeom>
            <a:avLst/>
            <a:gdLst/>
            <a:ahLst/>
            <a:cxnLst/>
            <a:rect l="l" t="t" r="r" b="b"/>
            <a:pathLst>
              <a:path w="73025" h="84455">
                <a:moveTo>
                  <a:pt x="38417" y="0"/>
                </a:moveTo>
                <a:lnTo>
                  <a:pt x="0" y="0"/>
                </a:lnTo>
                <a:lnTo>
                  <a:pt x="0" y="84035"/>
                </a:lnTo>
                <a:lnTo>
                  <a:pt x="18491" y="84035"/>
                </a:lnTo>
                <a:lnTo>
                  <a:pt x="18491" y="57150"/>
                </a:lnTo>
                <a:lnTo>
                  <a:pt x="54244" y="57150"/>
                </a:lnTo>
                <a:lnTo>
                  <a:pt x="52108" y="54025"/>
                </a:lnTo>
                <a:lnTo>
                  <a:pt x="59427" y="50191"/>
                </a:lnTo>
                <a:lnTo>
                  <a:pt x="65117" y="44600"/>
                </a:lnTo>
                <a:lnTo>
                  <a:pt x="67004" y="40817"/>
                </a:lnTo>
                <a:lnTo>
                  <a:pt x="18491" y="40817"/>
                </a:lnTo>
                <a:lnTo>
                  <a:pt x="18491" y="16687"/>
                </a:lnTo>
                <a:lnTo>
                  <a:pt x="68921" y="16687"/>
                </a:lnTo>
                <a:lnTo>
                  <a:pt x="67589" y="13208"/>
                </a:lnTo>
                <a:lnTo>
                  <a:pt x="62915" y="8521"/>
                </a:lnTo>
                <a:lnTo>
                  <a:pt x="58261" y="4859"/>
                </a:lnTo>
                <a:lnTo>
                  <a:pt x="52604" y="2189"/>
                </a:lnTo>
                <a:lnTo>
                  <a:pt x="45979" y="554"/>
                </a:lnTo>
                <a:lnTo>
                  <a:pt x="38417" y="0"/>
                </a:lnTo>
                <a:close/>
              </a:path>
              <a:path w="73025" h="84455">
                <a:moveTo>
                  <a:pt x="54244" y="57150"/>
                </a:moveTo>
                <a:lnTo>
                  <a:pt x="33020" y="57150"/>
                </a:lnTo>
                <a:lnTo>
                  <a:pt x="51028" y="84035"/>
                </a:lnTo>
                <a:lnTo>
                  <a:pt x="72631" y="84035"/>
                </a:lnTo>
                <a:lnTo>
                  <a:pt x="54244" y="57150"/>
                </a:lnTo>
                <a:close/>
              </a:path>
              <a:path w="73025" h="84455">
                <a:moveTo>
                  <a:pt x="68921" y="16687"/>
                </a:moveTo>
                <a:lnTo>
                  <a:pt x="45872" y="16687"/>
                </a:lnTo>
                <a:lnTo>
                  <a:pt x="51396" y="20777"/>
                </a:lnTo>
                <a:lnTo>
                  <a:pt x="51396" y="36017"/>
                </a:lnTo>
                <a:lnTo>
                  <a:pt x="46228" y="40817"/>
                </a:lnTo>
                <a:lnTo>
                  <a:pt x="67004" y="40817"/>
                </a:lnTo>
                <a:lnTo>
                  <a:pt x="68804" y="37207"/>
                </a:lnTo>
                <a:lnTo>
                  <a:pt x="70116" y="27965"/>
                </a:lnTo>
                <a:lnTo>
                  <a:pt x="70116" y="19812"/>
                </a:lnTo>
                <a:lnTo>
                  <a:pt x="68921" y="16687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502470" y="1868126"/>
            <a:ext cx="66675" cy="86995"/>
          </a:xfrm>
          <a:custGeom>
            <a:avLst/>
            <a:gdLst/>
            <a:ahLst/>
            <a:cxnLst/>
            <a:rect l="l" t="t" r="r" b="b"/>
            <a:pathLst>
              <a:path w="66675" h="86994">
                <a:moveTo>
                  <a:pt x="10922" y="59905"/>
                </a:moveTo>
                <a:lnTo>
                  <a:pt x="0" y="72986"/>
                </a:lnTo>
                <a:lnTo>
                  <a:pt x="8034" y="78887"/>
                </a:lnTo>
                <a:lnTo>
                  <a:pt x="16835" y="83088"/>
                </a:lnTo>
                <a:lnTo>
                  <a:pt x="26133" y="85600"/>
                </a:lnTo>
                <a:lnTo>
                  <a:pt x="35661" y="86436"/>
                </a:lnTo>
                <a:lnTo>
                  <a:pt x="48127" y="84710"/>
                </a:lnTo>
                <a:lnTo>
                  <a:pt x="57881" y="79663"/>
                </a:lnTo>
                <a:lnTo>
                  <a:pt x="64238" y="71487"/>
                </a:lnTo>
                <a:lnTo>
                  <a:pt x="64521" y="70103"/>
                </a:lnTo>
                <a:lnTo>
                  <a:pt x="36017" y="70103"/>
                </a:lnTo>
                <a:lnTo>
                  <a:pt x="29109" y="69387"/>
                </a:lnTo>
                <a:lnTo>
                  <a:pt x="22707" y="67343"/>
                </a:lnTo>
                <a:lnTo>
                  <a:pt x="16686" y="64130"/>
                </a:lnTo>
                <a:lnTo>
                  <a:pt x="10922" y="59905"/>
                </a:lnTo>
                <a:close/>
              </a:path>
              <a:path w="66675" h="86994">
                <a:moveTo>
                  <a:pt x="32778" y="0"/>
                </a:moveTo>
                <a:lnTo>
                  <a:pt x="20937" y="1811"/>
                </a:lnTo>
                <a:lnTo>
                  <a:pt x="11626" y="6942"/>
                </a:lnTo>
                <a:lnTo>
                  <a:pt x="5536" y="14932"/>
                </a:lnTo>
                <a:lnTo>
                  <a:pt x="3352" y="25323"/>
                </a:lnTo>
                <a:lnTo>
                  <a:pt x="3352" y="25565"/>
                </a:lnTo>
                <a:lnTo>
                  <a:pt x="45262" y="54863"/>
                </a:lnTo>
                <a:lnTo>
                  <a:pt x="48145" y="57264"/>
                </a:lnTo>
                <a:lnTo>
                  <a:pt x="48145" y="67106"/>
                </a:lnTo>
                <a:lnTo>
                  <a:pt x="43586" y="70103"/>
                </a:lnTo>
                <a:lnTo>
                  <a:pt x="64521" y="70103"/>
                </a:lnTo>
                <a:lnTo>
                  <a:pt x="66509" y="60375"/>
                </a:lnTo>
                <a:lnTo>
                  <a:pt x="66467" y="59905"/>
                </a:lnTo>
                <a:lnTo>
                  <a:pt x="64743" y="50643"/>
                </a:lnTo>
                <a:lnTo>
                  <a:pt x="59577" y="43705"/>
                </a:lnTo>
                <a:lnTo>
                  <a:pt x="51213" y="38680"/>
                </a:lnTo>
                <a:lnTo>
                  <a:pt x="39852" y="34924"/>
                </a:lnTo>
                <a:lnTo>
                  <a:pt x="25336" y="31216"/>
                </a:lnTo>
                <a:lnTo>
                  <a:pt x="21729" y="29400"/>
                </a:lnTo>
                <a:lnTo>
                  <a:pt x="21729" y="19557"/>
                </a:lnTo>
                <a:lnTo>
                  <a:pt x="25450" y="16319"/>
                </a:lnTo>
                <a:lnTo>
                  <a:pt x="60093" y="16319"/>
                </a:lnTo>
                <a:lnTo>
                  <a:pt x="63982" y="10680"/>
                </a:lnTo>
                <a:lnTo>
                  <a:pt x="57233" y="6123"/>
                </a:lnTo>
                <a:lnTo>
                  <a:pt x="49776" y="2773"/>
                </a:lnTo>
                <a:lnTo>
                  <a:pt x="41620" y="706"/>
                </a:lnTo>
                <a:lnTo>
                  <a:pt x="32778" y="0"/>
                </a:lnTo>
                <a:close/>
              </a:path>
              <a:path w="66675" h="86994">
                <a:moveTo>
                  <a:pt x="60093" y="16319"/>
                </a:moveTo>
                <a:lnTo>
                  <a:pt x="39611" y="16319"/>
                </a:lnTo>
                <a:lnTo>
                  <a:pt x="46939" y="19443"/>
                </a:lnTo>
                <a:lnTo>
                  <a:pt x="54381" y="24599"/>
                </a:lnTo>
                <a:lnTo>
                  <a:pt x="60093" y="16319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6588038" y="1869320"/>
            <a:ext cx="64135" cy="84455"/>
          </a:xfrm>
          <a:custGeom>
            <a:avLst/>
            <a:gdLst/>
            <a:ahLst/>
            <a:cxnLst/>
            <a:rect l="l" t="t" r="r" b="b"/>
            <a:pathLst>
              <a:path w="64134" h="84455">
                <a:moveTo>
                  <a:pt x="63385" y="0"/>
                </a:moveTo>
                <a:lnTo>
                  <a:pt x="0" y="0"/>
                </a:lnTo>
                <a:lnTo>
                  <a:pt x="0" y="84035"/>
                </a:lnTo>
                <a:lnTo>
                  <a:pt x="63982" y="84035"/>
                </a:lnTo>
                <a:lnTo>
                  <a:pt x="63982" y="67589"/>
                </a:lnTo>
                <a:lnTo>
                  <a:pt x="18376" y="67589"/>
                </a:lnTo>
                <a:lnTo>
                  <a:pt x="18376" y="49936"/>
                </a:lnTo>
                <a:lnTo>
                  <a:pt x="57988" y="49936"/>
                </a:lnTo>
                <a:lnTo>
                  <a:pt x="57988" y="33489"/>
                </a:lnTo>
                <a:lnTo>
                  <a:pt x="18376" y="33489"/>
                </a:lnTo>
                <a:lnTo>
                  <a:pt x="18376" y="16446"/>
                </a:lnTo>
                <a:lnTo>
                  <a:pt x="63385" y="16446"/>
                </a:lnTo>
                <a:lnTo>
                  <a:pt x="63385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6665444" y="1869313"/>
            <a:ext cx="69850" cy="84455"/>
          </a:xfrm>
          <a:custGeom>
            <a:avLst/>
            <a:gdLst/>
            <a:ahLst/>
            <a:cxnLst/>
            <a:rect l="l" t="t" r="r" b="b"/>
            <a:pathLst>
              <a:path w="69850" h="84455">
                <a:moveTo>
                  <a:pt x="44056" y="17056"/>
                </a:moveTo>
                <a:lnTo>
                  <a:pt x="25565" y="17056"/>
                </a:lnTo>
                <a:lnTo>
                  <a:pt x="25565" y="84048"/>
                </a:lnTo>
                <a:lnTo>
                  <a:pt x="44056" y="84048"/>
                </a:lnTo>
                <a:lnTo>
                  <a:pt x="44056" y="17056"/>
                </a:lnTo>
                <a:close/>
              </a:path>
              <a:path w="69850" h="84455">
                <a:moveTo>
                  <a:pt x="69621" y="0"/>
                </a:moveTo>
                <a:lnTo>
                  <a:pt x="0" y="0"/>
                </a:lnTo>
                <a:lnTo>
                  <a:pt x="0" y="17056"/>
                </a:lnTo>
                <a:lnTo>
                  <a:pt x="69621" y="17056"/>
                </a:lnTo>
                <a:lnTo>
                  <a:pt x="69621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635901" y="1004896"/>
            <a:ext cx="443230" cy="569595"/>
          </a:xfrm>
          <a:custGeom>
            <a:avLst/>
            <a:gdLst/>
            <a:ahLst/>
            <a:cxnLst/>
            <a:rect l="l" t="t" r="r" b="b"/>
            <a:pathLst>
              <a:path w="443230" h="569594">
                <a:moveTo>
                  <a:pt x="89916" y="0"/>
                </a:moveTo>
                <a:lnTo>
                  <a:pt x="0" y="0"/>
                </a:lnTo>
                <a:lnTo>
                  <a:pt x="95275" y="568985"/>
                </a:lnTo>
                <a:lnTo>
                  <a:pt x="177393" y="568985"/>
                </a:lnTo>
                <a:lnTo>
                  <a:pt x="215949" y="304698"/>
                </a:lnTo>
                <a:lnTo>
                  <a:pt x="134874" y="304698"/>
                </a:lnTo>
                <a:lnTo>
                  <a:pt x="89916" y="0"/>
                </a:lnTo>
                <a:close/>
              </a:path>
              <a:path w="443230" h="569594">
                <a:moveTo>
                  <a:pt x="303856" y="255943"/>
                </a:moveTo>
                <a:lnTo>
                  <a:pt x="223062" y="255943"/>
                </a:lnTo>
                <a:lnTo>
                  <a:pt x="272008" y="568985"/>
                </a:lnTo>
                <a:lnTo>
                  <a:pt x="353745" y="568985"/>
                </a:lnTo>
                <a:lnTo>
                  <a:pt x="395125" y="304444"/>
                </a:lnTo>
                <a:lnTo>
                  <a:pt x="311010" y="304444"/>
                </a:lnTo>
                <a:lnTo>
                  <a:pt x="303856" y="255943"/>
                </a:lnTo>
                <a:close/>
              </a:path>
              <a:path w="443230" h="569594">
                <a:moveTo>
                  <a:pt x="266103" y="0"/>
                </a:moveTo>
                <a:lnTo>
                  <a:pt x="176199" y="0"/>
                </a:lnTo>
                <a:lnTo>
                  <a:pt x="134874" y="304698"/>
                </a:lnTo>
                <a:lnTo>
                  <a:pt x="215949" y="304698"/>
                </a:lnTo>
                <a:lnTo>
                  <a:pt x="223062" y="255943"/>
                </a:lnTo>
                <a:lnTo>
                  <a:pt x="303856" y="255943"/>
                </a:lnTo>
                <a:lnTo>
                  <a:pt x="266103" y="0"/>
                </a:lnTo>
                <a:close/>
              </a:path>
              <a:path w="443230" h="569594">
                <a:moveTo>
                  <a:pt x="442747" y="0"/>
                </a:moveTo>
                <a:lnTo>
                  <a:pt x="352666" y="0"/>
                </a:lnTo>
                <a:lnTo>
                  <a:pt x="311010" y="304444"/>
                </a:lnTo>
                <a:lnTo>
                  <a:pt x="395125" y="304444"/>
                </a:lnTo>
                <a:lnTo>
                  <a:pt x="442747" y="0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6150842" y="1004897"/>
            <a:ext cx="269875" cy="569595"/>
          </a:xfrm>
          <a:custGeom>
            <a:avLst/>
            <a:gdLst/>
            <a:ahLst/>
            <a:cxnLst/>
            <a:rect l="l" t="t" r="r" b="b"/>
            <a:pathLst>
              <a:path w="269875" h="569594">
                <a:moveTo>
                  <a:pt x="135305" y="0"/>
                </a:moveTo>
                <a:lnTo>
                  <a:pt x="0" y="0"/>
                </a:lnTo>
                <a:lnTo>
                  <a:pt x="0" y="568985"/>
                </a:lnTo>
                <a:lnTo>
                  <a:pt x="85813" y="568985"/>
                </a:lnTo>
                <a:lnTo>
                  <a:pt x="85813" y="354647"/>
                </a:lnTo>
                <a:lnTo>
                  <a:pt x="135305" y="354647"/>
                </a:lnTo>
                <a:lnTo>
                  <a:pt x="187026" y="344655"/>
                </a:lnTo>
                <a:lnTo>
                  <a:pt x="230441" y="314680"/>
                </a:lnTo>
                <a:lnTo>
                  <a:pt x="259902" y="270638"/>
                </a:lnTo>
                <a:lnTo>
                  <a:pt x="260167" y="269735"/>
                </a:lnTo>
                <a:lnTo>
                  <a:pt x="85813" y="269735"/>
                </a:lnTo>
                <a:lnTo>
                  <a:pt x="85813" y="87642"/>
                </a:lnTo>
                <a:lnTo>
                  <a:pt x="262425" y="87642"/>
                </a:lnTo>
                <a:lnTo>
                  <a:pt x="261092" y="82416"/>
                </a:lnTo>
                <a:lnTo>
                  <a:pt x="235203" y="39497"/>
                </a:lnTo>
                <a:lnTo>
                  <a:pt x="191617" y="9875"/>
                </a:lnTo>
                <a:lnTo>
                  <a:pt x="165052" y="2469"/>
                </a:lnTo>
                <a:lnTo>
                  <a:pt x="135305" y="0"/>
                </a:lnTo>
                <a:close/>
              </a:path>
              <a:path w="269875" h="569594">
                <a:moveTo>
                  <a:pt x="262425" y="87642"/>
                </a:moveTo>
                <a:lnTo>
                  <a:pt x="137579" y="87642"/>
                </a:lnTo>
                <a:lnTo>
                  <a:pt x="148151" y="88493"/>
                </a:lnTo>
                <a:lnTo>
                  <a:pt x="157618" y="91044"/>
                </a:lnTo>
                <a:lnTo>
                  <a:pt x="185788" y="126547"/>
                </a:lnTo>
                <a:lnTo>
                  <a:pt x="186626" y="220230"/>
                </a:lnTo>
                <a:lnTo>
                  <a:pt x="185731" y="230081"/>
                </a:lnTo>
                <a:lnTo>
                  <a:pt x="156486" y="266104"/>
                </a:lnTo>
                <a:lnTo>
                  <a:pt x="137579" y="269735"/>
                </a:lnTo>
                <a:lnTo>
                  <a:pt x="260167" y="269735"/>
                </a:lnTo>
                <a:lnTo>
                  <a:pt x="267267" y="245548"/>
                </a:lnTo>
                <a:lnTo>
                  <a:pt x="269722" y="218414"/>
                </a:lnTo>
                <a:lnTo>
                  <a:pt x="269722" y="135775"/>
                </a:lnTo>
                <a:lnTo>
                  <a:pt x="267565" y="107791"/>
                </a:lnTo>
                <a:lnTo>
                  <a:pt x="262425" y="87642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6479581" y="997632"/>
            <a:ext cx="283845" cy="583565"/>
          </a:xfrm>
          <a:custGeom>
            <a:avLst/>
            <a:gdLst/>
            <a:ahLst/>
            <a:cxnLst/>
            <a:rect l="l" t="t" r="r" b="b"/>
            <a:pathLst>
              <a:path w="283844" h="583565">
                <a:moveTo>
                  <a:pt x="81737" y="415950"/>
                </a:moveTo>
                <a:lnTo>
                  <a:pt x="0" y="421855"/>
                </a:lnTo>
                <a:lnTo>
                  <a:pt x="2205" y="443925"/>
                </a:lnTo>
                <a:lnTo>
                  <a:pt x="6080" y="464716"/>
                </a:lnTo>
                <a:lnTo>
                  <a:pt x="18846" y="502462"/>
                </a:lnTo>
                <a:lnTo>
                  <a:pt x="49541" y="546941"/>
                </a:lnTo>
                <a:lnTo>
                  <a:pt x="100136" y="576814"/>
                </a:lnTo>
                <a:lnTo>
                  <a:pt x="146227" y="583056"/>
                </a:lnTo>
                <a:lnTo>
                  <a:pt x="159424" y="582659"/>
                </a:lnTo>
                <a:lnTo>
                  <a:pt x="211895" y="569751"/>
                </a:lnTo>
                <a:lnTo>
                  <a:pt x="252933" y="536282"/>
                </a:lnTo>
                <a:lnTo>
                  <a:pt x="270805" y="504050"/>
                </a:lnTo>
                <a:lnTo>
                  <a:pt x="143497" y="504050"/>
                </a:lnTo>
                <a:lnTo>
                  <a:pt x="133789" y="503395"/>
                </a:lnTo>
                <a:lnTo>
                  <a:pt x="98596" y="475173"/>
                </a:lnTo>
                <a:lnTo>
                  <a:pt x="85431" y="439115"/>
                </a:lnTo>
                <a:lnTo>
                  <a:pt x="81737" y="415950"/>
                </a:lnTo>
                <a:close/>
              </a:path>
              <a:path w="283844" h="583565">
                <a:moveTo>
                  <a:pt x="141223" y="0"/>
                </a:moveTo>
                <a:lnTo>
                  <a:pt x="97412" y="6021"/>
                </a:lnTo>
                <a:lnTo>
                  <a:pt x="61315" y="24091"/>
                </a:lnTo>
                <a:lnTo>
                  <a:pt x="22145" y="73515"/>
                </a:lnTo>
                <a:lnTo>
                  <a:pt x="9093" y="141808"/>
                </a:lnTo>
                <a:lnTo>
                  <a:pt x="10284" y="163001"/>
                </a:lnTo>
                <a:lnTo>
                  <a:pt x="19819" y="202992"/>
                </a:lnTo>
                <a:lnTo>
                  <a:pt x="38579" y="238697"/>
                </a:lnTo>
                <a:lnTo>
                  <a:pt x="68773" y="275744"/>
                </a:lnTo>
                <a:lnTo>
                  <a:pt x="164845" y="368147"/>
                </a:lnTo>
                <a:lnTo>
                  <a:pt x="178949" y="385675"/>
                </a:lnTo>
                <a:lnTo>
                  <a:pt x="189026" y="403261"/>
                </a:lnTo>
                <a:lnTo>
                  <a:pt x="195074" y="420902"/>
                </a:lnTo>
                <a:lnTo>
                  <a:pt x="197091" y="438594"/>
                </a:lnTo>
                <a:lnTo>
                  <a:pt x="196550" y="450158"/>
                </a:lnTo>
                <a:lnTo>
                  <a:pt x="179344" y="488110"/>
                </a:lnTo>
                <a:lnTo>
                  <a:pt x="143497" y="504050"/>
                </a:lnTo>
                <a:lnTo>
                  <a:pt x="270805" y="504050"/>
                </a:lnTo>
                <a:lnTo>
                  <a:pt x="276544" y="489740"/>
                </a:lnTo>
                <a:lnTo>
                  <a:pt x="282224" y="463234"/>
                </a:lnTo>
                <a:lnTo>
                  <a:pt x="283819" y="434568"/>
                </a:lnTo>
                <a:lnTo>
                  <a:pt x="282853" y="422140"/>
                </a:lnTo>
                <a:lnTo>
                  <a:pt x="271106" y="380072"/>
                </a:lnTo>
                <a:lnTo>
                  <a:pt x="248399" y="337793"/>
                </a:lnTo>
                <a:lnTo>
                  <a:pt x="223877" y="306459"/>
                </a:lnTo>
                <a:lnTo>
                  <a:pt x="194249" y="276886"/>
                </a:lnTo>
                <a:lnTo>
                  <a:pt x="157459" y="245557"/>
                </a:lnTo>
                <a:lnTo>
                  <a:pt x="147129" y="236134"/>
                </a:lnTo>
                <a:lnTo>
                  <a:pt x="116539" y="199204"/>
                </a:lnTo>
                <a:lnTo>
                  <a:pt x="99737" y="159475"/>
                </a:lnTo>
                <a:lnTo>
                  <a:pt x="97637" y="139865"/>
                </a:lnTo>
                <a:lnTo>
                  <a:pt x="98261" y="127887"/>
                </a:lnTo>
                <a:lnTo>
                  <a:pt x="114466" y="88945"/>
                </a:lnTo>
                <a:lnTo>
                  <a:pt x="143497" y="77190"/>
                </a:lnTo>
                <a:lnTo>
                  <a:pt x="266713" y="77190"/>
                </a:lnTo>
                <a:lnTo>
                  <a:pt x="260896" y="64935"/>
                </a:lnTo>
                <a:lnTo>
                  <a:pt x="231892" y="29173"/>
                </a:lnTo>
                <a:lnTo>
                  <a:pt x="183800" y="5106"/>
                </a:lnTo>
                <a:lnTo>
                  <a:pt x="163336" y="1276"/>
                </a:lnTo>
                <a:lnTo>
                  <a:pt x="141223" y="0"/>
                </a:lnTo>
                <a:close/>
              </a:path>
              <a:path w="283844" h="583565">
                <a:moveTo>
                  <a:pt x="266713" y="77190"/>
                </a:moveTo>
                <a:lnTo>
                  <a:pt x="143497" y="77190"/>
                </a:lnTo>
                <a:lnTo>
                  <a:pt x="153970" y="78073"/>
                </a:lnTo>
                <a:lnTo>
                  <a:pt x="163137" y="80718"/>
                </a:lnTo>
                <a:lnTo>
                  <a:pt x="190723" y="114660"/>
                </a:lnTo>
                <a:lnTo>
                  <a:pt x="197535" y="145770"/>
                </a:lnTo>
                <a:lnTo>
                  <a:pt x="279730" y="130784"/>
                </a:lnTo>
                <a:lnTo>
                  <a:pt x="277355" y="112703"/>
                </a:lnTo>
                <a:lnTo>
                  <a:pt x="273427" y="95702"/>
                </a:lnTo>
                <a:lnTo>
                  <a:pt x="267943" y="79780"/>
                </a:lnTo>
                <a:lnTo>
                  <a:pt x="266713" y="77190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4708162" y="850900"/>
            <a:ext cx="751840" cy="760730"/>
          </a:xfrm>
          <a:custGeom>
            <a:avLst/>
            <a:gdLst/>
            <a:ahLst/>
            <a:cxnLst/>
            <a:rect l="l" t="t" r="r" b="b"/>
            <a:pathLst>
              <a:path w="751840" h="760730">
                <a:moveTo>
                  <a:pt x="0" y="161975"/>
                </a:moveTo>
                <a:lnTo>
                  <a:pt x="177" y="536295"/>
                </a:lnTo>
                <a:lnTo>
                  <a:pt x="8224" y="613810"/>
                </a:lnTo>
                <a:lnTo>
                  <a:pt x="21566" y="659869"/>
                </a:lnTo>
                <a:lnTo>
                  <a:pt x="43553" y="709145"/>
                </a:lnTo>
                <a:lnTo>
                  <a:pt x="76009" y="760399"/>
                </a:lnTo>
                <a:lnTo>
                  <a:pt x="84600" y="736929"/>
                </a:lnTo>
                <a:lnTo>
                  <a:pt x="94462" y="712816"/>
                </a:lnTo>
                <a:lnTo>
                  <a:pt x="105620" y="687897"/>
                </a:lnTo>
                <a:lnTo>
                  <a:pt x="118097" y="662012"/>
                </a:lnTo>
                <a:lnTo>
                  <a:pt x="103050" y="626772"/>
                </a:lnTo>
                <a:lnTo>
                  <a:pt x="93773" y="593801"/>
                </a:lnTo>
                <a:lnTo>
                  <a:pt x="89140" y="563754"/>
                </a:lnTo>
                <a:lnTo>
                  <a:pt x="88023" y="537286"/>
                </a:lnTo>
                <a:lnTo>
                  <a:pt x="87896" y="245745"/>
                </a:lnTo>
                <a:lnTo>
                  <a:pt x="143427" y="237106"/>
                </a:lnTo>
                <a:lnTo>
                  <a:pt x="196584" y="224019"/>
                </a:lnTo>
                <a:lnTo>
                  <a:pt x="246878" y="206709"/>
                </a:lnTo>
                <a:lnTo>
                  <a:pt x="293817" y="185407"/>
                </a:lnTo>
                <a:lnTo>
                  <a:pt x="333902" y="162090"/>
                </a:lnTo>
                <a:lnTo>
                  <a:pt x="12306" y="162090"/>
                </a:lnTo>
                <a:lnTo>
                  <a:pt x="0" y="161975"/>
                </a:lnTo>
                <a:close/>
              </a:path>
              <a:path w="751840" h="760730">
                <a:moveTo>
                  <a:pt x="555883" y="131737"/>
                </a:moveTo>
                <a:lnTo>
                  <a:pt x="375666" y="131737"/>
                </a:lnTo>
                <a:lnTo>
                  <a:pt x="414426" y="160340"/>
                </a:lnTo>
                <a:lnTo>
                  <a:pt x="457520" y="185407"/>
                </a:lnTo>
                <a:lnTo>
                  <a:pt x="504458" y="206709"/>
                </a:lnTo>
                <a:lnTo>
                  <a:pt x="554750" y="224019"/>
                </a:lnTo>
                <a:lnTo>
                  <a:pt x="607905" y="237106"/>
                </a:lnTo>
                <a:lnTo>
                  <a:pt x="663435" y="245745"/>
                </a:lnTo>
                <a:lnTo>
                  <a:pt x="663295" y="537286"/>
                </a:lnTo>
                <a:lnTo>
                  <a:pt x="662186" y="563754"/>
                </a:lnTo>
                <a:lnTo>
                  <a:pt x="657556" y="593801"/>
                </a:lnTo>
                <a:lnTo>
                  <a:pt x="648281" y="626772"/>
                </a:lnTo>
                <a:lnTo>
                  <a:pt x="633234" y="662012"/>
                </a:lnTo>
                <a:lnTo>
                  <a:pt x="645711" y="687897"/>
                </a:lnTo>
                <a:lnTo>
                  <a:pt x="656869" y="712816"/>
                </a:lnTo>
                <a:lnTo>
                  <a:pt x="666731" y="736929"/>
                </a:lnTo>
                <a:lnTo>
                  <a:pt x="675322" y="760399"/>
                </a:lnTo>
                <a:lnTo>
                  <a:pt x="707773" y="709145"/>
                </a:lnTo>
                <a:lnTo>
                  <a:pt x="729760" y="659869"/>
                </a:lnTo>
                <a:lnTo>
                  <a:pt x="743106" y="613810"/>
                </a:lnTo>
                <a:lnTo>
                  <a:pt x="749634" y="572206"/>
                </a:lnTo>
                <a:lnTo>
                  <a:pt x="751331" y="162090"/>
                </a:lnTo>
                <a:lnTo>
                  <a:pt x="739025" y="162090"/>
                </a:lnTo>
                <a:lnTo>
                  <a:pt x="684836" y="159653"/>
                </a:lnTo>
                <a:lnTo>
                  <a:pt x="632938" y="152562"/>
                </a:lnTo>
                <a:lnTo>
                  <a:pt x="583830" y="141143"/>
                </a:lnTo>
                <a:lnTo>
                  <a:pt x="555883" y="131737"/>
                </a:lnTo>
                <a:close/>
              </a:path>
              <a:path w="751840" h="760730">
                <a:moveTo>
                  <a:pt x="375666" y="0"/>
                </a:moveTo>
                <a:lnTo>
                  <a:pt x="326071" y="58705"/>
                </a:lnTo>
                <a:lnTo>
                  <a:pt x="293103" y="84176"/>
                </a:lnTo>
                <a:lnTo>
                  <a:pt x="255352" y="106623"/>
                </a:lnTo>
                <a:lnTo>
                  <a:pt x="213316" y="125721"/>
                </a:lnTo>
                <a:lnTo>
                  <a:pt x="167496" y="141143"/>
                </a:lnTo>
                <a:lnTo>
                  <a:pt x="118388" y="152562"/>
                </a:lnTo>
                <a:lnTo>
                  <a:pt x="66492" y="159653"/>
                </a:lnTo>
                <a:lnTo>
                  <a:pt x="12306" y="162090"/>
                </a:lnTo>
                <a:lnTo>
                  <a:pt x="333902" y="162090"/>
                </a:lnTo>
                <a:lnTo>
                  <a:pt x="336910" y="160340"/>
                </a:lnTo>
                <a:lnTo>
                  <a:pt x="375666" y="131737"/>
                </a:lnTo>
                <a:lnTo>
                  <a:pt x="555883" y="131737"/>
                </a:lnTo>
                <a:lnTo>
                  <a:pt x="495975" y="106623"/>
                </a:lnTo>
                <a:lnTo>
                  <a:pt x="458225" y="84176"/>
                </a:lnTo>
                <a:lnTo>
                  <a:pt x="425258" y="58705"/>
                </a:lnTo>
                <a:lnTo>
                  <a:pt x="397572" y="30538"/>
                </a:lnTo>
                <a:lnTo>
                  <a:pt x="375666" y="0"/>
                </a:lnTo>
                <a:close/>
              </a:path>
              <a:path w="751840" h="760730">
                <a:moveTo>
                  <a:pt x="751332" y="161975"/>
                </a:moveTo>
                <a:lnTo>
                  <a:pt x="739025" y="162090"/>
                </a:lnTo>
                <a:lnTo>
                  <a:pt x="751331" y="162090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852200" y="1245693"/>
            <a:ext cx="454659" cy="711200"/>
          </a:xfrm>
          <a:custGeom>
            <a:avLst/>
            <a:gdLst/>
            <a:ahLst/>
            <a:cxnLst/>
            <a:rect l="l" t="t" r="r" b="b"/>
            <a:pathLst>
              <a:path w="454659" h="711200">
                <a:moveTo>
                  <a:pt x="227253" y="0"/>
                </a:moveTo>
                <a:lnTo>
                  <a:pt x="148086" y="131183"/>
                </a:lnTo>
                <a:lnTo>
                  <a:pt x="115409" y="185527"/>
                </a:lnTo>
                <a:lnTo>
                  <a:pt x="87137" y="233721"/>
                </a:lnTo>
                <a:lnTo>
                  <a:pt x="63121" y="276774"/>
                </a:lnTo>
                <a:lnTo>
                  <a:pt x="43210" y="315698"/>
                </a:lnTo>
                <a:lnTo>
                  <a:pt x="27255" y="351503"/>
                </a:lnTo>
                <a:lnTo>
                  <a:pt x="6614" y="417802"/>
                </a:lnTo>
                <a:lnTo>
                  <a:pt x="0" y="483755"/>
                </a:lnTo>
                <a:lnTo>
                  <a:pt x="4616" y="529571"/>
                </a:lnTo>
                <a:lnTo>
                  <a:pt x="17857" y="572244"/>
                </a:lnTo>
                <a:lnTo>
                  <a:pt x="38809" y="610861"/>
                </a:lnTo>
                <a:lnTo>
                  <a:pt x="66559" y="644510"/>
                </a:lnTo>
                <a:lnTo>
                  <a:pt x="100191" y="672277"/>
                </a:lnTo>
                <a:lnTo>
                  <a:pt x="138794" y="693247"/>
                </a:lnTo>
                <a:lnTo>
                  <a:pt x="181452" y="706509"/>
                </a:lnTo>
                <a:lnTo>
                  <a:pt x="227253" y="711149"/>
                </a:lnTo>
                <a:lnTo>
                  <a:pt x="273054" y="706509"/>
                </a:lnTo>
                <a:lnTo>
                  <a:pt x="315711" y="693247"/>
                </a:lnTo>
                <a:lnTo>
                  <a:pt x="354311" y="672277"/>
                </a:lnTo>
                <a:lnTo>
                  <a:pt x="387942" y="644510"/>
                </a:lnTo>
                <a:lnTo>
                  <a:pt x="415688" y="610861"/>
                </a:lnTo>
                <a:lnTo>
                  <a:pt x="436638" y="572244"/>
                </a:lnTo>
                <a:lnTo>
                  <a:pt x="449878" y="529571"/>
                </a:lnTo>
                <a:lnTo>
                  <a:pt x="454494" y="483755"/>
                </a:lnTo>
                <a:lnTo>
                  <a:pt x="452866" y="450316"/>
                </a:lnTo>
                <a:lnTo>
                  <a:pt x="439386" y="385201"/>
                </a:lnTo>
                <a:lnTo>
                  <a:pt x="411281" y="315698"/>
                </a:lnTo>
                <a:lnTo>
                  <a:pt x="391370" y="276774"/>
                </a:lnTo>
                <a:lnTo>
                  <a:pt x="367354" y="233721"/>
                </a:lnTo>
                <a:lnTo>
                  <a:pt x="339084" y="185527"/>
                </a:lnTo>
                <a:lnTo>
                  <a:pt x="306410" y="131183"/>
                </a:lnTo>
                <a:lnTo>
                  <a:pt x="227253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1400" y="879675"/>
            <a:ext cx="13258800" cy="1077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385"/>
              </a:lnSpc>
            </a:pPr>
            <a:r>
              <a:rPr lang="hu-HU" dirty="0">
                <a:latin typeface="Gotham Medium"/>
              </a:rPr>
              <a:t>The </a:t>
            </a:r>
            <a:r>
              <a:rPr lang="hu-HU" dirty="0" err="1" smtClean="0">
                <a:latin typeface="Gotham Medium"/>
              </a:rPr>
              <a:t>problem</a:t>
            </a:r>
            <a:endParaRPr sz="2900" dirty="0">
              <a:latin typeface="Gotham Medium"/>
              <a:cs typeface="Gotham 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68153" y="3392972"/>
            <a:ext cx="8156575" cy="59554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4200" marR="887094" indent="-571500">
              <a:lnSpc>
                <a:spcPct val="100000"/>
              </a:lnSpc>
              <a:buFont typeface="Wingdings" panose="05000000000000000000" pitchFamily="2" charset="2"/>
              <a:buChar char="§"/>
              <a:tabLst>
                <a:tab pos="546735" algn="l"/>
                <a:tab pos="929640" algn="l"/>
                <a:tab pos="1038225" algn="l"/>
                <a:tab pos="1556385" algn="l"/>
                <a:tab pos="1883410" algn="l"/>
                <a:tab pos="2169160" algn="l"/>
                <a:tab pos="2750820" algn="l"/>
                <a:tab pos="2820670" algn="l"/>
                <a:tab pos="3057525" algn="l"/>
                <a:tab pos="3108960" algn="l"/>
                <a:tab pos="3450590" algn="l"/>
                <a:tab pos="3592195" algn="l"/>
                <a:tab pos="3776345" algn="l"/>
                <a:tab pos="3847465" algn="l"/>
                <a:tab pos="3975100" algn="l"/>
                <a:tab pos="4528185" algn="l"/>
                <a:tab pos="5130165" algn="l"/>
                <a:tab pos="5355590" algn="l"/>
                <a:tab pos="5622925" algn="l"/>
                <a:tab pos="5687695" algn="l"/>
                <a:tab pos="5808980" algn="l"/>
                <a:tab pos="6115685" algn="l"/>
                <a:tab pos="6753859" algn="l"/>
              </a:tabLst>
            </a:pPr>
            <a:r>
              <a:rPr lang="hu-HU" sz="4300" dirty="0" err="1" smtClean="0">
                <a:solidFill>
                  <a:srgbClr val="252161"/>
                </a:solidFill>
                <a:latin typeface="Gotham-Medium"/>
                <a:cs typeface="Gotham-Medium"/>
              </a:rPr>
              <a:t>Average</a:t>
            </a:r>
            <a:r>
              <a:rPr lang="hu-HU" sz="4300" dirty="0" smtClean="0">
                <a:solidFill>
                  <a:srgbClr val="252161"/>
                </a:solidFill>
                <a:latin typeface="Gotham-Medium"/>
                <a:cs typeface="Gotham-Medium"/>
              </a:rPr>
              <a:t> </a:t>
            </a:r>
            <a:r>
              <a:rPr lang="hu-HU" sz="4300" dirty="0" err="1" smtClean="0">
                <a:solidFill>
                  <a:srgbClr val="252161"/>
                </a:solidFill>
                <a:latin typeface="Gotham-Medium"/>
                <a:cs typeface="Gotham-Medium"/>
              </a:rPr>
              <a:t>water</a:t>
            </a:r>
            <a:r>
              <a:rPr lang="hu-HU" sz="4300" dirty="0" smtClean="0">
                <a:solidFill>
                  <a:srgbClr val="252161"/>
                </a:solidFill>
                <a:latin typeface="Gotham-Medium"/>
                <a:cs typeface="Gotham-Medium"/>
              </a:rPr>
              <a:t> </a:t>
            </a:r>
            <a:r>
              <a:rPr lang="hu-HU" sz="4300" dirty="0" err="1" smtClean="0">
                <a:solidFill>
                  <a:srgbClr val="252161"/>
                </a:solidFill>
                <a:latin typeface="Gotham-Medium"/>
                <a:cs typeface="Gotham-Medium"/>
              </a:rPr>
              <a:t>meter</a:t>
            </a:r>
            <a:r>
              <a:rPr lang="hu-HU" sz="4300" dirty="0" smtClean="0">
                <a:solidFill>
                  <a:srgbClr val="252161"/>
                </a:solidFill>
                <a:latin typeface="Gotham-Medium"/>
                <a:cs typeface="Gotham-Medium"/>
              </a:rPr>
              <a:t> </a:t>
            </a:r>
            <a:r>
              <a:rPr lang="hu-HU" sz="4300" dirty="0" err="1" smtClean="0">
                <a:solidFill>
                  <a:srgbClr val="252161"/>
                </a:solidFill>
                <a:latin typeface="Gotham-Medium"/>
                <a:cs typeface="Gotham-Medium"/>
              </a:rPr>
              <a:t>seals</a:t>
            </a:r>
            <a:r>
              <a:rPr lang="hu-HU" sz="4300" dirty="0" smtClean="0">
                <a:solidFill>
                  <a:srgbClr val="252161"/>
                </a:solidFill>
                <a:latin typeface="Gotham-Medium"/>
                <a:cs typeface="Gotham-Medium"/>
              </a:rPr>
              <a:t> </a:t>
            </a:r>
            <a:r>
              <a:rPr lang="en-US" sz="4300" dirty="0" smtClean="0">
                <a:solidFill>
                  <a:srgbClr val="252161"/>
                </a:solidFill>
                <a:latin typeface="Gotham-Medium"/>
                <a:cs typeface="Gotham-Medium"/>
              </a:rPr>
              <a:t>can </a:t>
            </a:r>
            <a:r>
              <a:rPr lang="en-US" sz="4300" dirty="0">
                <a:solidFill>
                  <a:srgbClr val="252161"/>
                </a:solidFill>
                <a:latin typeface="Gotham-Medium"/>
                <a:cs typeface="Gotham-Medium"/>
              </a:rPr>
              <a:t>be dismantled easily and many </a:t>
            </a:r>
            <a:r>
              <a:rPr lang="en-US" sz="4300" dirty="0" smtClean="0">
                <a:solidFill>
                  <a:srgbClr val="252161"/>
                </a:solidFill>
                <a:latin typeface="Gotham-Medium"/>
                <a:cs typeface="Gotham-Medium"/>
              </a:rPr>
              <a:t>times</a:t>
            </a:r>
            <a:r>
              <a:rPr lang="hu-HU" sz="4300" dirty="0" smtClean="0">
                <a:solidFill>
                  <a:srgbClr val="252161"/>
                </a:solidFill>
                <a:latin typeface="Gotham-Medium"/>
                <a:cs typeface="Gotham-Medium"/>
              </a:rPr>
              <a:t>.</a:t>
            </a:r>
          </a:p>
          <a:p>
            <a:pPr marL="584200" marR="887094" indent="-571500">
              <a:lnSpc>
                <a:spcPct val="100000"/>
              </a:lnSpc>
              <a:buFont typeface="Wingdings" panose="05000000000000000000" pitchFamily="2" charset="2"/>
              <a:buChar char="§"/>
              <a:tabLst>
                <a:tab pos="546735" algn="l"/>
                <a:tab pos="929640" algn="l"/>
                <a:tab pos="1038225" algn="l"/>
                <a:tab pos="1556385" algn="l"/>
                <a:tab pos="1883410" algn="l"/>
                <a:tab pos="2169160" algn="l"/>
                <a:tab pos="2750820" algn="l"/>
                <a:tab pos="2820670" algn="l"/>
                <a:tab pos="3057525" algn="l"/>
                <a:tab pos="3108960" algn="l"/>
                <a:tab pos="3450590" algn="l"/>
                <a:tab pos="3592195" algn="l"/>
                <a:tab pos="3776345" algn="l"/>
                <a:tab pos="3847465" algn="l"/>
                <a:tab pos="3975100" algn="l"/>
                <a:tab pos="4528185" algn="l"/>
                <a:tab pos="5130165" algn="l"/>
                <a:tab pos="5355590" algn="l"/>
                <a:tab pos="5622925" algn="l"/>
                <a:tab pos="5687695" algn="l"/>
                <a:tab pos="5808980" algn="l"/>
                <a:tab pos="6115685" algn="l"/>
                <a:tab pos="6753859" algn="l"/>
              </a:tabLst>
            </a:pPr>
            <a:endParaRPr lang="hu-HU" sz="4300" dirty="0">
              <a:solidFill>
                <a:srgbClr val="252161"/>
              </a:solidFill>
              <a:latin typeface="Gotham-Medium"/>
              <a:cs typeface="Gotham-Medium"/>
            </a:endParaRPr>
          </a:p>
          <a:p>
            <a:pPr marL="584200" marR="887094" indent="-571500">
              <a:lnSpc>
                <a:spcPct val="100000"/>
              </a:lnSpc>
              <a:buFont typeface="Wingdings" panose="05000000000000000000" pitchFamily="2" charset="2"/>
              <a:buChar char="§"/>
              <a:tabLst>
                <a:tab pos="546735" algn="l"/>
                <a:tab pos="929640" algn="l"/>
                <a:tab pos="1038225" algn="l"/>
                <a:tab pos="1556385" algn="l"/>
                <a:tab pos="1883410" algn="l"/>
                <a:tab pos="2169160" algn="l"/>
                <a:tab pos="2750820" algn="l"/>
                <a:tab pos="2820670" algn="l"/>
                <a:tab pos="3057525" algn="l"/>
                <a:tab pos="3108960" algn="l"/>
                <a:tab pos="3450590" algn="l"/>
                <a:tab pos="3592195" algn="l"/>
                <a:tab pos="3776345" algn="l"/>
                <a:tab pos="3847465" algn="l"/>
                <a:tab pos="3975100" algn="l"/>
                <a:tab pos="4528185" algn="l"/>
                <a:tab pos="5130165" algn="l"/>
                <a:tab pos="5355590" algn="l"/>
                <a:tab pos="5622925" algn="l"/>
                <a:tab pos="5687695" algn="l"/>
                <a:tab pos="5808980" algn="l"/>
                <a:tab pos="6115685" algn="l"/>
                <a:tab pos="6753859" algn="l"/>
              </a:tabLst>
            </a:pPr>
            <a:r>
              <a:rPr lang="hu-HU" sz="4300" dirty="0" err="1" smtClean="0">
                <a:solidFill>
                  <a:srgbClr val="252161"/>
                </a:solidFill>
                <a:latin typeface="Gotham-Medium"/>
                <a:cs typeface="Gotham-Medium"/>
              </a:rPr>
              <a:t>Average</a:t>
            </a:r>
            <a:r>
              <a:rPr lang="hu-HU" sz="4300" dirty="0" smtClean="0">
                <a:solidFill>
                  <a:srgbClr val="252161"/>
                </a:solidFill>
                <a:latin typeface="Gotham-Medium"/>
                <a:cs typeface="Gotham-Medium"/>
              </a:rPr>
              <a:t> </a:t>
            </a:r>
            <a:r>
              <a:rPr lang="hu-HU" sz="4300" dirty="0" err="1" smtClean="0">
                <a:solidFill>
                  <a:srgbClr val="252161"/>
                </a:solidFill>
                <a:latin typeface="Gotham-Medium"/>
                <a:cs typeface="Gotham-Medium"/>
              </a:rPr>
              <a:t>water</a:t>
            </a:r>
            <a:r>
              <a:rPr lang="hu-HU" sz="4300" dirty="0" smtClean="0">
                <a:solidFill>
                  <a:srgbClr val="252161"/>
                </a:solidFill>
                <a:latin typeface="Gotham-Medium"/>
                <a:cs typeface="Gotham-Medium"/>
              </a:rPr>
              <a:t> </a:t>
            </a:r>
            <a:r>
              <a:rPr lang="hu-HU" sz="4300" dirty="0" err="1" smtClean="0">
                <a:solidFill>
                  <a:srgbClr val="252161"/>
                </a:solidFill>
                <a:latin typeface="Gotham-Medium"/>
                <a:cs typeface="Gotham-Medium"/>
              </a:rPr>
              <a:t>meter</a:t>
            </a:r>
            <a:r>
              <a:rPr lang="hu-HU" sz="4300" dirty="0" smtClean="0">
                <a:solidFill>
                  <a:srgbClr val="252161"/>
                </a:solidFill>
                <a:latin typeface="Gotham-Medium"/>
                <a:cs typeface="Gotham-Medium"/>
              </a:rPr>
              <a:t> </a:t>
            </a:r>
            <a:r>
              <a:rPr lang="hu-HU" sz="4300" dirty="0" err="1" smtClean="0">
                <a:solidFill>
                  <a:srgbClr val="252161"/>
                </a:solidFill>
                <a:latin typeface="Gotham-Medium"/>
                <a:cs typeface="Gotham-Medium"/>
              </a:rPr>
              <a:t>seals</a:t>
            </a:r>
            <a:r>
              <a:rPr lang="hu-HU" sz="4300" dirty="0" smtClean="0">
                <a:solidFill>
                  <a:srgbClr val="252161"/>
                </a:solidFill>
                <a:latin typeface="Gotham-Medium"/>
                <a:cs typeface="Gotham-Medium"/>
              </a:rPr>
              <a:t> </a:t>
            </a:r>
            <a:r>
              <a:rPr lang="en-US" sz="4300" dirty="0" smtClean="0">
                <a:solidFill>
                  <a:srgbClr val="252161"/>
                </a:solidFill>
                <a:latin typeface="Gotham-Medium"/>
                <a:cs typeface="Gotham-Medium"/>
              </a:rPr>
              <a:t>can </a:t>
            </a:r>
            <a:r>
              <a:rPr lang="en-US" sz="4300" dirty="0">
                <a:solidFill>
                  <a:srgbClr val="252161"/>
                </a:solidFill>
                <a:latin typeface="Gotham-Medium"/>
                <a:cs typeface="Gotham-Medium"/>
              </a:rPr>
              <a:t>be re-mounted in such a way that the manipulation would not be noticeable during meter reading. </a:t>
            </a:r>
            <a:endParaRPr sz="4300" dirty="0">
              <a:latin typeface="Gotham-Medium"/>
              <a:cs typeface="Gotham-Medium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727626" y="1725073"/>
            <a:ext cx="127635" cy="85090"/>
          </a:xfrm>
          <a:custGeom>
            <a:avLst/>
            <a:gdLst/>
            <a:ahLst/>
            <a:cxnLst/>
            <a:rect l="l" t="t" r="r" b="b"/>
            <a:pathLst>
              <a:path w="127634" h="85089">
                <a:moveTo>
                  <a:pt x="19812" y="241"/>
                </a:moveTo>
                <a:lnTo>
                  <a:pt x="0" y="241"/>
                </a:lnTo>
                <a:lnTo>
                  <a:pt x="28689" y="84886"/>
                </a:lnTo>
                <a:lnTo>
                  <a:pt x="44780" y="84886"/>
                </a:lnTo>
                <a:lnTo>
                  <a:pt x="54350" y="57150"/>
                </a:lnTo>
                <a:lnTo>
                  <a:pt x="37223" y="57150"/>
                </a:lnTo>
                <a:lnTo>
                  <a:pt x="19812" y="241"/>
                </a:lnTo>
                <a:close/>
              </a:path>
              <a:path w="127634" h="85089">
                <a:moveTo>
                  <a:pt x="81779" y="29895"/>
                </a:moveTo>
                <a:lnTo>
                  <a:pt x="63753" y="29895"/>
                </a:lnTo>
                <a:lnTo>
                  <a:pt x="82715" y="84886"/>
                </a:lnTo>
                <a:lnTo>
                  <a:pt x="98806" y="84886"/>
                </a:lnTo>
                <a:lnTo>
                  <a:pt x="108206" y="57150"/>
                </a:lnTo>
                <a:lnTo>
                  <a:pt x="90766" y="57150"/>
                </a:lnTo>
                <a:lnTo>
                  <a:pt x="81779" y="29895"/>
                </a:lnTo>
                <a:close/>
              </a:path>
              <a:path w="127634" h="85089">
                <a:moveTo>
                  <a:pt x="71920" y="0"/>
                </a:moveTo>
                <a:lnTo>
                  <a:pt x="56070" y="0"/>
                </a:lnTo>
                <a:lnTo>
                  <a:pt x="37223" y="57150"/>
                </a:lnTo>
                <a:lnTo>
                  <a:pt x="54350" y="57150"/>
                </a:lnTo>
                <a:lnTo>
                  <a:pt x="63753" y="29895"/>
                </a:lnTo>
                <a:lnTo>
                  <a:pt x="81779" y="29895"/>
                </a:lnTo>
                <a:lnTo>
                  <a:pt x="71920" y="0"/>
                </a:lnTo>
                <a:close/>
              </a:path>
              <a:path w="127634" h="85089">
                <a:moveTo>
                  <a:pt x="127495" y="241"/>
                </a:moveTo>
                <a:lnTo>
                  <a:pt x="108178" y="241"/>
                </a:lnTo>
                <a:lnTo>
                  <a:pt x="90766" y="57150"/>
                </a:lnTo>
                <a:lnTo>
                  <a:pt x="108206" y="57150"/>
                </a:lnTo>
                <a:lnTo>
                  <a:pt x="127495" y="241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853747" y="1724723"/>
            <a:ext cx="89535" cy="85090"/>
          </a:xfrm>
          <a:custGeom>
            <a:avLst/>
            <a:gdLst/>
            <a:ahLst/>
            <a:cxnLst/>
            <a:rect l="l" t="t" r="r" b="b"/>
            <a:pathLst>
              <a:path w="89534" h="85089">
                <a:moveTo>
                  <a:pt x="53073" y="0"/>
                </a:moveTo>
                <a:lnTo>
                  <a:pt x="36029" y="0"/>
                </a:lnTo>
                <a:lnTo>
                  <a:pt x="0" y="84632"/>
                </a:lnTo>
                <a:lnTo>
                  <a:pt x="18859" y="84632"/>
                </a:lnTo>
                <a:lnTo>
                  <a:pt x="26542" y="65786"/>
                </a:lnTo>
                <a:lnTo>
                  <a:pt x="81069" y="65786"/>
                </a:lnTo>
                <a:lnTo>
                  <a:pt x="74119" y="49453"/>
                </a:lnTo>
                <a:lnTo>
                  <a:pt x="33146" y="49453"/>
                </a:lnTo>
                <a:lnTo>
                  <a:pt x="44310" y="22199"/>
                </a:lnTo>
                <a:lnTo>
                  <a:pt x="62520" y="22199"/>
                </a:lnTo>
                <a:lnTo>
                  <a:pt x="53073" y="0"/>
                </a:lnTo>
                <a:close/>
              </a:path>
              <a:path w="89534" h="85089">
                <a:moveTo>
                  <a:pt x="81069" y="65786"/>
                </a:moveTo>
                <a:lnTo>
                  <a:pt x="62077" y="65786"/>
                </a:lnTo>
                <a:lnTo>
                  <a:pt x="69761" y="84632"/>
                </a:lnTo>
                <a:lnTo>
                  <a:pt x="89090" y="84632"/>
                </a:lnTo>
                <a:lnTo>
                  <a:pt x="81069" y="65786"/>
                </a:lnTo>
                <a:close/>
              </a:path>
              <a:path w="89534" h="85089">
                <a:moveTo>
                  <a:pt x="62520" y="22199"/>
                </a:moveTo>
                <a:lnTo>
                  <a:pt x="44310" y="22199"/>
                </a:lnTo>
                <a:lnTo>
                  <a:pt x="55473" y="49453"/>
                </a:lnTo>
                <a:lnTo>
                  <a:pt x="74119" y="49453"/>
                </a:lnTo>
                <a:lnTo>
                  <a:pt x="62520" y="22199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941957" y="1725306"/>
            <a:ext cx="69850" cy="84455"/>
          </a:xfrm>
          <a:custGeom>
            <a:avLst/>
            <a:gdLst/>
            <a:ahLst/>
            <a:cxnLst/>
            <a:rect l="l" t="t" r="r" b="b"/>
            <a:pathLst>
              <a:path w="69850" h="84455">
                <a:moveTo>
                  <a:pt x="44056" y="17056"/>
                </a:moveTo>
                <a:lnTo>
                  <a:pt x="25565" y="17056"/>
                </a:lnTo>
                <a:lnTo>
                  <a:pt x="25565" y="84048"/>
                </a:lnTo>
                <a:lnTo>
                  <a:pt x="44056" y="84048"/>
                </a:lnTo>
                <a:lnTo>
                  <a:pt x="44056" y="17056"/>
                </a:lnTo>
                <a:close/>
              </a:path>
              <a:path w="69850" h="84455">
                <a:moveTo>
                  <a:pt x="69621" y="0"/>
                </a:moveTo>
                <a:lnTo>
                  <a:pt x="0" y="0"/>
                </a:lnTo>
                <a:lnTo>
                  <a:pt x="0" y="17056"/>
                </a:lnTo>
                <a:lnTo>
                  <a:pt x="69621" y="17056"/>
                </a:lnTo>
                <a:lnTo>
                  <a:pt x="69621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028703" y="1725315"/>
            <a:ext cx="64135" cy="84455"/>
          </a:xfrm>
          <a:custGeom>
            <a:avLst/>
            <a:gdLst/>
            <a:ahLst/>
            <a:cxnLst/>
            <a:rect l="l" t="t" r="r" b="b"/>
            <a:pathLst>
              <a:path w="64134" h="84455">
                <a:moveTo>
                  <a:pt x="63385" y="0"/>
                </a:moveTo>
                <a:lnTo>
                  <a:pt x="0" y="0"/>
                </a:lnTo>
                <a:lnTo>
                  <a:pt x="0" y="84035"/>
                </a:lnTo>
                <a:lnTo>
                  <a:pt x="63982" y="84035"/>
                </a:lnTo>
                <a:lnTo>
                  <a:pt x="63982" y="67589"/>
                </a:lnTo>
                <a:lnTo>
                  <a:pt x="18376" y="67589"/>
                </a:lnTo>
                <a:lnTo>
                  <a:pt x="18376" y="49936"/>
                </a:lnTo>
                <a:lnTo>
                  <a:pt x="57988" y="49936"/>
                </a:lnTo>
                <a:lnTo>
                  <a:pt x="57988" y="33489"/>
                </a:lnTo>
                <a:lnTo>
                  <a:pt x="18376" y="33489"/>
                </a:lnTo>
                <a:lnTo>
                  <a:pt x="18376" y="16446"/>
                </a:lnTo>
                <a:lnTo>
                  <a:pt x="63385" y="16446"/>
                </a:lnTo>
                <a:lnTo>
                  <a:pt x="63385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112097" y="1725316"/>
            <a:ext cx="73025" cy="84455"/>
          </a:xfrm>
          <a:custGeom>
            <a:avLst/>
            <a:gdLst/>
            <a:ahLst/>
            <a:cxnLst/>
            <a:rect l="l" t="t" r="r" b="b"/>
            <a:pathLst>
              <a:path w="73025" h="84455">
                <a:moveTo>
                  <a:pt x="38417" y="0"/>
                </a:moveTo>
                <a:lnTo>
                  <a:pt x="0" y="0"/>
                </a:lnTo>
                <a:lnTo>
                  <a:pt x="0" y="84035"/>
                </a:lnTo>
                <a:lnTo>
                  <a:pt x="18491" y="84035"/>
                </a:lnTo>
                <a:lnTo>
                  <a:pt x="18491" y="57150"/>
                </a:lnTo>
                <a:lnTo>
                  <a:pt x="54244" y="57150"/>
                </a:lnTo>
                <a:lnTo>
                  <a:pt x="52108" y="54025"/>
                </a:lnTo>
                <a:lnTo>
                  <a:pt x="59427" y="50191"/>
                </a:lnTo>
                <a:lnTo>
                  <a:pt x="65117" y="44600"/>
                </a:lnTo>
                <a:lnTo>
                  <a:pt x="67004" y="40817"/>
                </a:lnTo>
                <a:lnTo>
                  <a:pt x="18491" y="40817"/>
                </a:lnTo>
                <a:lnTo>
                  <a:pt x="18491" y="16687"/>
                </a:lnTo>
                <a:lnTo>
                  <a:pt x="68927" y="16687"/>
                </a:lnTo>
                <a:lnTo>
                  <a:pt x="67602" y="13208"/>
                </a:lnTo>
                <a:lnTo>
                  <a:pt x="62915" y="8521"/>
                </a:lnTo>
                <a:lnTo>
                  <a:pt x="58261" y="4859"/>
                </a:lnTo>
                <a:lnTo>
                  <a:pt x="52604" y="2189"/>
                </a:lnTo>
                <a:lnTo>
                  <a:pt x="45979" y="554"/>
                </a:lnTo>
                <a:lnTo>
                  <a:pt x="38417" y="0"/>
                </a:lnTo>
                <a:close/>
              </a:path>
              <a:path w="73025" h="84455">
                <a:moveTo>
                  <a:pt x="54244" y="57150"/>
                </a:moveTo>
                <a:lnTo>
                  <a:pt x="33020" y="57150"/>
                </a:lnTo>
                <a:lnTo>
                  <a:pt x="51028" y="84035"/>
                </a:lnTo>
                <a:lnTo>
                  <a:pt x="72631" y="84035"/>
                </a:lnTo>
                <a:lnTo>
                  <a:pt x="54244" y="57150"/>
                </a:lnTo>
                <a:close/>
              </a:path>
              <a:path w="73025" h="84455">
                <a:moveTo>
                  <a:pt x="68927" y="16687"/>
                </a:moveTo>
                <a:lnTo>
                  <a:pt x="45872" y="16687"/>
                </a:lnTo>
                <a:lnTo>
                  <a:pt x="51396" y="20777"/>
                </a:lnTo>
                <a:lnTo>
                  <a:pt x="51396" y="36017"/>
                </a:lnTo>
                <a:lnTo>
                  <a:pt x="46228" y="40817"/>
                </a:lnTo>
                <a:lnTo>
                  <a:pt x="67004" y="40817"/>
                </a:lnTo>
                <a:lnTo>
                  <a:pt x="68804" y="37207"/>
                </a:lnTo>
                <a:lnTo>
                  <a:pt x="70116" y="27965"/>
                </a:lnTo>
                <a:lnTo>
                  <a:pt x="70116" y="19812"/>
                </a:lnTo>
                <a:lnTo>
                  <a:pt x="68927" y="16687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240870" y="1725315"/>
            <a:ext cx="84455" cy="84455"/>
          </a:xfrm>
          <a:custGeom>
            <a:avLst/>
            <a:gdLst/>
            <a:ahLst/>
            <a:cxnLst/>
            <a:rect l="l" t="t" r="r" b="b"/>
            <a:pathLst>
              <a:path w="84455" h="84455">
                <a:moveTo>
                  <a:pt x="19926" y="0"/>
                </a:moveTo>
                <a:lnTo>
                  <a:pt x="0" y="0"/>
                </a:lnTo>
                <a:lnTo>
                  <a:pt x="0" y="84035"/>
                </a:lnTo>
                <a:lnTo>
                  <a:pt x="18122" y="84035"/>
                </a:lnTo>
                <a:lnTo>
                  <a:pt x="18122" y="29540"/>
                </a:lnTo>
                <a:lnTo>
                  <a:pt x="38296" y="29540"/>
                </a:lnTo>
                <a:lnTo>
                  <a:pt x="19926" y="0"/>
                </a:lnTo>
                <a:close/>
              </a:path>
              <a:path w="84455" h="84455">
                <a:moveTo>
                  <a:pt x="84035" y="29171"/>
                </a:moveTo>
                <a:lnTo>
                  <a:pt x="65671" y="29171"/>
                </a:lnTo>
                <a:lnTo>
                  <a:pt x="65671" y="84035"/>
                </a:lnTo>
                <a:lnTo>
                  <a:pt x="84035" y="84035"/>
                </a:lnTo>
                <a:lnTo>
                  <a:pt x="84035" y="29171"/>
                </a:lnTo>
                <a:close/>
              </a:path>
              <a:path w="84455" h="84455">
                <a:moveTo>
                  <a:pt x="38296" y="29540"/>
                </a:moveTo>
                <a:lnTo>
                  <a:pt x="18122" y="29540"/>
                </a:lnTo>
                <a:lnTo>
                  <a:pt x="41541" y="65074"/>
                </a:lnTo>
                <a:lnTo>
                  <a:pt x="42024" y="65074"/>
                </a:lnTo>
                <a:lnTo>
                  <a:pt x="61480" y="35534"/>
                </a:lnTo>
                <a:lnTo>
                  <a:pt x="42024" y="35534"/>
                </a:lnTo>
                <a:lnTo>
                  <a:pt x="38296" y="29540"/>
                </a:lnTo>
                <a:close/>
              </a:path>
              <a:path w="84455" h="84455">
                <a:moveTo>
                  <a:pt x="84035" y="0"/>
                </a:moveTo>
                <a:lnTo>
                  <a:pt x="64109" y="0"/>
                </a:lnTo>
                <a:lnTo>
                  <a:pt x="42024" y="35534"/>
                </a:lnTo>
                <a:lnTo>
                  <a:pt x="61480" y="35534"/>
                </a:lnTo>
                <a:lnTo>
                  <a:pt x="65671" y="29171"/>
                </a:lnTo>
                <a:lnTo>
                  <a:pt x="84035" y="29171"/>
                </a:lnTo>
                <a:lnTo>
                  <a:pt x="84035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348034" y="1725315"/>
            <a:ext cx="64135" cy="84455"/>
          </a:xfrm>
          <a:custGeom>
            <a:avLst/>
            <a:gdLst/>
            <a:ahLst/>
            <a:cxnLst/>
            <a:rect l="l" t="t" r="r" b="b"/>
            <a:pathLst>
              <a:path w="64134" h="84455">
                <a:moveTo>
                  <a:pt x="63385" y="0"/>
                </a:moveTo>
                <a:lnTo>
                  <a:pt x="0" y="0"/>
                </a:lnTo>
                <a:lnTo>
                  <a:pt x="0" y="84035"/>
                </a:lnTo>
                <a:lnTo>
                  <a:pt x="63982" y="84035"/>
                </a:lnTo>
                <a:lnTo>
                  <a:pt x="63982" y="67589"/>
                </a:lnTo>
                <a:lnTo>
                  <a:pt x="18376" y="67589"/>
                </a:lnTo>
                <a:lnTo>
                  <a:pt x="18376" y="49936"/>
                </a:lnTo>
                <a:lnTo>
                  <a:pt x="57988" y="49936"/>
                </a:lnTo>
                <a:lnTo>
                  <a:pt x="57988" y="33489"/>
                </a:lnTo>
                <a:lnTo>
                  <a:pt x="18376" y="33489"/>
                </a:lnTo>
                <a:lnTo>
                  <a:pt x="18376" y="16446"/>
                </a:lnTo>
                <a:lnTo>
                  <a:pt x="63385" y="16446"/>
                </a:lnTo>
                <a:lnTo>
                  <a:pt x="63385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425437" y="1725306"/>
            <a:ext cx="69850" cy="84455"/>
          </a:xfrm>
          <a:custGeom>
            <a:avLst/>
            <a:gdLst/>
            <a:ahLst/>
            <a:cxnLst/>
            <a:rect l="l" t="t" r="r" b="b"/>
            <a:pathLst>
              <a:path w="69850" h="84455">
                <a:moveTo>
                  <a:pt x="44056" y="17056"/>
                </a:moveTo>
                <a:lnTo>
                  <a:pt x="25565" y="17056"/>
                </a:lnTo>
                <a:lnTo>
                  <a:pt x="25565" y="84048"/>
                </a:lnTo>
                <a:lnTo>
                  <a:pt x="44056" y="84048"/>
                </a:lnTo>
                <a:lnTo>
                  <a:pt x="44056" y="17056"/>
                </a:lnTo>
                <a:close/>
              </a:path>
              <a:path w="69850" h="84455">
                <a:moveTo>
                  <a:pt x="69621" y="0"/>
                </a:moveTo>
                <a:lnTo>
                  <a:pt x="0" y="0"/>
                </a:lnTo>
                <a:lnTo>
                  <a:pt x="0" y="17056"/>
                </a:lnTo>
                <a:lnTo>
                  <a:pt x="69621" y="17056"/>
                </a:lnTo>
                <a:lnTo>
                  <a:pt x="69621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512185" y="1725315"/>
            <a:ext cx="64135" cy="84455"/>
          </a:xfrm>
          <a:custGeom>
            <a:avLst/>
            <a:gdLst/>
            <a:ahLst/>
            <a:cxnLst/>
            <a:rect l="l" t="t" r="r" b="b"/>
            <a:pathLst>
              <a:path w="64134" h="84455">
                <a:moveTo>
                  <a:pt x="63385" y="0"/>
                </a:moveTo>
                <a:lnTo>
                  <a:pt x="0" y="0"/>
                </a:lnTo>
                <a:lnTo>
                  <a:pt x="0" y="84035"/>
                </a:lnTo>
                <a:lnTo>
                  <a:pt x="63982" y="84035"/>
                </a:lnTo>
                <a:lnTo>
                  <a:pt x="63982" y="67589"/>
                </a:lnTo>
                <a:lnTo>
                  <a:pt x="18376" y="67589"/>
                </a:lnTo>
                <a:lnTo>
                  <a:pt x="18376" y="49936"/>
                </a:lnTo>
                <a:lnTo>
                  <a:pt x="57988" y="49936"/>
                </a:lnTo>
                <a:lnTo>
                  <a:pt x="57988" y="33489"/>
                </a:lnTo>
                <a:lnTo>
                  <a:pt x="18376" y="33489"/>
                </a:lnTo>
                <a:lnTo>
                  <a:pt x="18376" y="16446"/>
                </a:lnTo>
                <a:lnTo>
                  <a:pt x="63385" y="16446"/>
                </a:lnTo>
                <a:lnTo>
                  <a:pt x="63385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595580" y="1725316"/>
            <a:ext cx="73025" cy="84455"/>
          </a:xfrm>
          <a:custGeom>
            <a:avLst/>
            <a:gdLst/>
            <a:ahLst/>
            <a:cxnLst/>
            <a:rect l="l" t="t" r="r" b="b"/>
            <a:pathLst>
              <a:path w="73025" h="84455">
                <a:moveTo>
                  <a:pt x="38417" y="0"/>
                </a:moveTo>
                <a:lnTo>
                  <a:pt x="0" y="0"/>
                </a:lnTo>
                <a:lnTo>
                  <a:pt x="0" y="84035"/>
                </a:lnTo>
                <a:lnTo>
                  <a:pt x="18491" y="84035"/>
                </a:lnTo>
                <a:lnTo>
                  <a:pt x="18491" y="57150"/>
                </a:lnTo>
                <a:lnTo>
                  <a:pt x="54244" y="57150"/>
                </a:lnTo>
                <a:lnTo>
                  <a:pt x="52108" y="54025"/>
                </a:lnTo>
                <a:lnTo>
                  <a:pt x="59427" y="50191"/>
                </a:lnTo>
                <a:lnTo>
                  <a:pt x="65117" y="44600"/>
                </a:lnTo>
                <a:lnTo>
                  <a:pt x="67004" y="40817"/>
                </a:lnTo>
                <a:lnTo>
                  <a:pt x="18491" y="40817"/>
                </a:lnTo>
                <a:lnTo>
                  <a:pt x="18491" y="16687"/>
                </a:lnTo>
                <a:lnTo>
                  <a:pt x="68921" y="16687"/>
                </a:lnTo>
                <a:lnTo>
                  <a:pt x="67589" y="13208"/>
                </a:lnTo>
                <a:lnTo>
                  <a:pt x="62915" y="8521"/>
                </a:lnTo>
                <a:lnTo>
                  <a:pt x="58261" y="4859"/>
                </a:lnTo>
                <a:lnTo>
                  <a:pt x="52604" y="2189"/>
                </a:lnTo>
                <a:lnTo>
                  <a:pt x="45979" y="554"/>
                </a:lnTo>
                <a:lnTo>
                  <a:pt x="38417" y="0"/>
                </a:lnTo>
                <a:close/>
              </a:path>
              <a:path w="73025" h="84455">
                <a:moveTo>
                  <a:pt x="54244" y="57150"/>
                </a:moveTo>
                <a:lnTo>
                  <a:pt x="33020" y="57150"/>
                </a:lnTo>
                <a:lnTo>
                  <a:pt x="51028" y="84035"/>
                </a:lnTo>
                <a:lnTo>
                  <a:pt x="72631" y="84035"/>
                </a:lnTo>
                <a:lnTo>
                  <a:pt x="54244" y="57150"/>
                </a:lnTo>
                <a:close/>
              </a:path>
              <a:path w="73025" h="84455">
                <a:moveTo>
                  <a:pt x="68921" y="16687"/>
                </a:moveTo>
                <a:lnTo>
                  <a:pt x="45872" y="16687"/>
                </a:lnTo>
                <a:lnTo>
                  <a:pt x="51396" y="20777"/>
                </a:lnTo>
                <a:lnTo>
                  <a:pt x="51396" y="36017"/>
                </a:lnTo>
                <a:lnTo>
                  <a:pt x="46228" y="40817"/>
                </a:lnTo>
                <a:lnTo>
                  <a:pt x="67004" y="40817"/>
                </a:lnTo>
                <a:lnTo>
                  <a:pt x="68804" y="37207"/>
                </a:lnTo>
                <a:lnTo>
                  <a:pt x="70116" y="27965"/>
                </a:lnTo>
                <a:lnTo>
                  <a:pt x="70116" y="19812"/>
                </a:lnTo>
                <a:lnTo>
                  <a:pt x="68921" y="16687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667268" y="1869320"/>
            <a:ext cx="66675" cy="84455"/>
          </a:xfrm>
          <a:custGeom>
            <a:avLst/>
            <a:gdLst/>
            <a:ahLst/>
            <a:cxnLst/>
            <a:rect l="l" t="t" r="r" b="b"/>
            <a:pathLst>
              <a:path w="66675" h="84455">
                <a:moveTo>
                  <a:pt x="34328" y="0"/>
                </a:moveTo>
                <a:lnTo>
                  <a:pt x="0" y="0"/>
                </a:lnTo>
                <a:lnTo>
                  <a:pt x="0" y="84035"/>
                </a:lnTo>
                <a:lnTo>
                  <a:pt x="18491" y="84035"/>
                </a:lnTo>
                <a:lnTo>
                  <a:pt x="18491" y="58826"/>
                </a:lnTo>
                <a:lnTo>
                  <a:pt x="32537" y="58826"/>
                </a:lnTo>
                <a:lnTo>
                  <a:pt x="45796" y="56946"/>
                </a:lnTo>
                <a:lnTo>
                  <a:pt x="56591" y="51354"/>
                </a:lnTo>
                <a:lnTo>
                  <a:pt x="63644" y="42379"/>
                </a:lnTo>
                <a:lnTo>
                  <a:pt x="18491" y="42379"/>
                </a:lnTo>
                <a:lnTo>
                  <a:pt x="18491" y="16687"/>
                </a:lnTo>
                <a:lnTo>
                  <a:pt x="63895" y="16687"/>
                </a:lnTo>
                <a:lnTo>
                  <a:pt x="57938" y="8089"/>
                </a:lnTo>
                <a:lnTo>
                  <a:pt x="47816" y="2125"/>
                </a:lnTo>
                <a:lnTo>
                  <a:pt x="34328" y="0"/>
                </a:lnTo>
                <a:close/>
              </a:path>
              <a:path w="66675" h="84455">
                <a:moveTo>
                  <a:pt x="63895" y="16687"/>
                </a:moveTo>
                <a:lnTo>
                  <a:pt x="42011" y="16687"/>
                </a:lnTo>
                <a:lnTo>
                  <a:pt x="47777" y="21132"/>
                </a:lnTo>
                <a:lnTo>
                  <a:pt x="47777" y="36855"/>
                </a:lnTo>
                <a:lnTo>
                  <a:pt x="42379" y="42379"/>
                </a:lnTo>
                <a:lnTo>
                  <a:pt x="63644" y="42379"/>
                </a:lnTo>
                <a:lnTo>
                  <a:pt x="63852" y="42115"/>
                </a:lnTo>
                <a:lnTo>
                  <a:pt x="66509" y="29298"/>
                </a:lnTo>
                <a:lnTo>
                  <a:pt x="66509" y="29057"/>
                </a:lnTo>
                <a:lnTo>
                  <a:pt x="64301" y="17273"/>
                </a:lnTo>
                <a:lnTo>
                  <a:pt x="63895" y="16687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750424" y="1869321"/>
            <a:ext cx="73025" cy="84455"/>
          </a:xfrm>
          <a:custGeom>
            <a:avLst/>
            <a:gdLst/>
            <a:ahLst/>
            <a:cxnLst/>
            <a:rect l="l" t="t" r="r" b="b"/>
            <a:pathLst>
              <a:path w="73025" h="84455">
                <a:moveTo>
                  <a:pt x="38417" y="0"/>
                </a:moveTo>
                <a:lnTo>
                  <a:pt x="0" y="0"/>
                </a:lnTo>
                <a:lnTo>
                  <a:pt x="0" y="84035"/>
                </a:lnTo>
                <a:lnTo>
                  <a:pt x="18491" y="84035"/>
                </a:lnTo>
                <a:lnTo>
                  <a:pt x="18491" y="57150"/>
                </a:lnTo>
                <a:lnTo>
                  <a:pt x="54244" y="57150"/>
                </a:lnTo>
                <a:lnTo>
                  <a:pt x="52108" y="54025"/>
                </a:lnTo>
                <a:lnTo>
                  <a:pt x="59427" y="50191"/>
                </a:lnTo>
                <a:lnTo>
                  <a:pt x="65117" y="44600"/>
                </a:lnTo>
                <a:lnTo>
                  <a:pt x="67004" y="40817"/>
                </a:lnTo>
                <a:lnTo>
                  <a:pt x="18491" y="40817"/>
                </a:lnTo>
                <a:lnTo>
                  <a:pt x="18491" y="16687"/>
                </a:lnTo>
                <a:lnTo>
                  <a:pt x="68927" y="16687"/>
                </a:lnTo>
                <a:lnTo>
                  <a:pt x="67602" y="13208"/>
                </a:lnTo>
                <a:lnTo>
                  <a:pt x="62915" y="8521"/>
                </a:lnTo>
                <a:lnTo>
                  <a:pt x="58261" y="4859"/>
                </a:lnTo>
                <a:lnTo>
                  <a:pt x="52604" y="2189"/>
                </a:lnTo>
                <a:lnTo>
                  <a:pt x="45979" y="554"/>
                </a:lnTo>
                <a:lnTo>
                  <a:pt x="38417" y="0"/>
                </a:lnTo>
                <a:close/>
              </a:path>
              <a:path w="73025" h="84455">
                <a:moveTo>
                  <a:pt x="54244" y="57150"/>
                </a:moveTo>
                <a:lnTo>
                  <a:pt x="33020" y="57150"/>
                </a:lnTo>
                <a:lnTo>
                  <a:pt x="51028" y="84035"/>
                </a:lnTo>
                <a:lnTo>
                  <a:pt x="72631" y="84035"/>
                </a:lnTo>
                <a:lnTo>
                  <a:pt x="54244" y="57150"/>
                </a:lnTo>
                <a:close/>
              </a:path>
              <a:path w="73025" h="84455">
                <a:moveTo>
                  <a:pt x="68927" y="16687"/>
                </a:moveTo>
                <a:lnTo>
                  <a:pt x="45872" y="16687"/>
                </a:lnTo>
                <a:lnTo>
                  <a:pt x="51396" y="20777"/>
                </a:lnTo>
                <a:lnTo>
                  <a:pt x="51396" y="36017"/>
                </a:lnTo>
                <a:lnTo>
                  <a:pt x="46228" y="40817"/>
                </a:lnTo>
                <a:lnTo>
                  <a:pt x="67004" y="40817"/>
                </a:lnTo>
                <a:lnTo>
                  <a:pt x="68804" y="37207"/>
                </a:lnTo>
                <a:lnTo>
                  <a:pt x="70116" y="27965"/>
                </a:lnTo>
                <a:lnTo>
                  <a:pt x="70116" y="19812"/>
                </a:lnTo>
                <a:lnTo>
                  <a:pt x="68927" y="16687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836475" y="1867879"/>
            <a:ext cx="89535" cy="86995"/>
          </a:xfrm>
          <a:custGeom>
            <a:avLst/>
            <a:gdLst/>
            <a:ahLst/>
            <a:cxnLst/>
            <a:rect l="l" t="t" r="r" b="b"/>
            <a:pathLst>
              <a:path w="89534" h="86994">
                <a:moveTo>
                  <a:pt x="44780" y="0"/>
                </a:moveTo>
                <a:lnTo>
                  <a:pt x="3350" y="26590"/>
                </a:lnTo>
                <a:lnTo>
                  <a:pt x="0" y="43700"/>
                </a:lnTo>
                <a:lnTo>
                  <a:pt x="3312" y="60531"/>
                </a:lnTo>
                <a:lnTo>
                  <a:pt x="12544" y="74268"/>
                </a:lnTo>
                <a:lnTo>
                  <a:pt x="26639" y="83525"/>
                </a:lnTo>
                <a:lnTo>
                  <a:pt x="44538" y="86918"/>
                </a:lnTo>
                <a:lnTo>
                  <a:pt x="62476" y="83487"/>
                </a:lnTo>
                <a:lnTo>
                  <a:pt x="76654" y="74147"/>
                </a:lnTo>
                <a:lnTo>
                  <a:pt x="79533" y="69875"/>
                </a:lnTo>
                <a:lnTo>
                  <a:pt x="44780" y="69875"/>
                </a:lnTo>
                <a:lnTo>
                  <a:pt x="34524" y="67774"/>
                </a:lnTo>
                <a:lnTo>
                  <a:pt x="26473" y="62072"/>
                </a:lnTo>
                <a:lnTo>
                  <a:pt x="21212" y="53668"/>
                </a:lnTo>
                <a:lnTo>
                  <a:pt x="19373" y="43700"/>
                </a:lnTo>
                <a:lnTo>
                  <a:pt x="19329" y="43218"/>
                </a:lnTo>
                <a:lnTo>
                  <a:pt x="21175" y="33052"/>
                </a:lnTo>
                <a:lnTo>
                  <a:pt x="26352" y="24730"/>
                </a:lnTo>
                <a:lnTo>
                  <a:pt x="34320" y="19107"/>
                </a:lnTo>
                <a:lnTo>
                  <a:pt x="44538" y="17043"/>
                </a:lnTo>
                <a:lnTo>
                  <a:pt x="79726" y="17043"/>
                </a:lnTo>
                <a:lnTo>
                  <a:pt x="76774" y="12650"/>
                </a:lnTo>
                <a:lnTo>
                  <a:pt x="62680" y="3393"/>
                </a:lnTo>
                <a:lnTo>
                  <a:pt x="44780" y="0"/>
                </a:lnTo>
                <a:close/>
              </a:path>
              <a:path w="89534" h="86994">
                <a:moveTo>
                  <a:pt x="79726" y="17043"/>
                </a:moveTo>
                <a:lnTo>
                  <a:pt x="44538" y="17043"/>
                </a:lnTo>
                <a:lnTo>
                  <a:pt x="54794" y="19145"/>
                </a:lnTo>
                <a:lnTo>
                  <a:pt x="62845" y="24850"/>
                </a:lnTo>
                <a:lnTo>
                  <a:pt x="68106" y="33256"/>
                </a:lnTo>
                <a:lnTo>
                  <a:pt x="69945" y="43218"/>
                </a:lnTo>
                <a:lnTo>
                  <a:pt x="69989" y="43700"/>
                </a:lnTo>
                <a:lnTo>
                  <a:pt x="68143" y="53866"/>
                </a:lnTo>
                <a:lnTo>
                  <a:pt x="62966" y="62188"/>
                </a:lnTo>
                <a:lnTo>
                  <a:pt x="54998" y="67810"/>
                </a:lnTo>
                <a:lnTo>
                  <a:pt x="44780" y="69875"/>
                </a:lnTo>
                <a:lnTo>
                  <a:pt x="79533" y="69875"/>
                </a:lnTo>
                <a:lnTo>
                  <a:pt x="85969" y="60327"/>
                </a:lnTo>
                <a:lnTo>
                  <a:pt x="89271" y="43700"/>
                </a:lnTo>
                <a:lnTo>
                  <a:pt x="89319" y="43218"/>
                </a:lnTo>
                <a:lnTo>
                  <a:pt x="86006" y="26387"/>
                </a:lnTo>
                <a:lnTo>
                  <a:pt x="79726" y="17043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935580" y="1869313"/>
            <a:ext cx="69850" cy="84455"/>
          </a:xfrm>
          <a:custGeom>
            <a:avLst/>
            <a:gdLst/>
            <a:ahLst/>
            <a:cxnLst/>
            <a:rect l="l" t="t" r="r" b="b"/>
            <a:pathLst>
              <a:path w="69850" h="84455">
                <a:moveTo>
                  <a:pt x="44068" y="17056"/>
                </a:moveTo>
                <a:lnTo>
                  <a:pt x="25577" y="17056"/>
                </a:lnTo>
                <a:lnTo>
                  <a:pt x="25577" y="84048"/>
                </a:lnTo>
                <a:lnTo>
                  <a:pt x="44068" y="84048"/>
                </a:lnTo>
                <a:lnTo>
                  <a:pt x="44068" y="17056"/>
                </a:lnTo>
                <a:close/>
              </a:path>
              <a:path w="69850" h="84455">
                <a:moveTo>
                  <a:pt x="69634" y="0"/>
                </a:moveTo>
                <a:lnTo>
                  <a:pt x="0" y="0"/>
                </a:lnTo>
                <a:lnTo>
                  <a:pt x="0" y="17056"/>
                </a:lnTo>
                <a:lnTo>
                  <a:pt x="69634" y="17056"/>
                </a:lnTo>
                <a:lnTo>
                  <a:pt x="69634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022349" y="1869320"/>
            <a:ext cx="64135" cy="84455"/>
          </a:xfrm>
          <a:custGeom>
            <a:avLst/>
            <a:gdLst/>
            <a:ahLst/>
            <a:cxnLst/>
            <a:rect l="l" t="t" r="r" b="b"/>
            <a:pathLst>
              <a:path w="64134" h="84455">
                <a:moveTo>
                  <a:pt x="63385" y="0"/>
                </a:moveTo>
                <a:lnTo>
                  <a:pt x="0" y="0"/>
                </a:lnTo>
                <a:lnTo>
                  <a:pt x="0" y="84035"/>
                </a:lnTo>
                <a:lnTo>
                  <a:pt x="63982" y="84035"/>
                </a:lnTo>
                <a:lnTo>
                  <a:pt x="63982" y="67589"/>
                </a:lnTo>
                <a:lnTo>
                  <a:pt x="18376" y="67589"/>
                </a:lnTo>
                <a:lnTo>
                  <a:pt x="18376" y="49936"/>
                </a:lnTo>
                <a:lnTo>
                  <a:pt x="57988" y="49936"/>
                </a:lnTo>
                <a:lnTo>
                  <a:pt x="57988" y="33489"/>
                </a:lnTo>
                <a:lnTo>
                  <a:pt x="18376" y="33489"/>
                </a:lnTo>
                <a:lnTo>
                  <a:pt x="18376" y="16446"/>
                </a:lnTo>
                <a:lnTo>
                  <a:pt x="63385" y="16446"/>
                </a:lnTo>
                <a:lnTo>
                  <a:pt x="63385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102028" y="1867879"/>
            <a:ext cx="78105" cy="86995"/>
          </a:xfrm>
          <a:custGeom>
            <a:avLst/>
            <a:gdLst/>
            <a:ahLst/>
            <a:cxnLst/>
            <a:rect l="l" t="t" r="r" b="b"/>
            <a:pathLst>
              <a:path w="78105" h="86994">
                <a:moveTo>
                  <a:pt x="43815" y="0"/>
                </a:moveTo>
                <a:lnTo>
                  <a:pt x="3217" y="26590"/>
                </a:lnTo>
                <a:lnTo>
                  <a:pt x="0" y="43700"/>
                </a:lnTo>
                <a:lnTo>
                  <a:pt x="3257" y="60633"/>
                </a:lnTo>
                <a:lnTo>
                  <a:pt x="12277" y="74358"/>
                </a:lnTo>
                <a:lnTo>
                  <a:pt x="25931" y="83559"/>
                </a:lnTo>
                <a:lnTo>
                  <a:pt x="43091" y="86918"/>
                </a:lnTo>
                <a:lnTo>
                  <a:pt x="54102" y="85873"/>
                </a:lnTo>
                <a:lnTo>
                  <a:pt x="63163" y="82881"/>
                </a:lnTo>
                <a:lnTo>
                  <a:pt x="70805" y="78158"/>
                </a:lnTo>
                <a:lnTo>
                  <a:pt x="77558" y="71920"/>
                </a:lnTo>
                <a:lnTo>
                  <a:pt x="75536" y="69875"/>
                </a:lnTo>
                <a:lnTo>
                  <a:pt x="43700" y="69875"/>
                </a:lnTo>
                <a:lnTo>
                  <a:pt x="33816" y="67774"/>
                </a:lnTo>
                <a:lnTo>
                  <a:pt x="26114" y="62072"/>
                </a:lnTo>
                <a:lnTo>
                  <a:pt x="21112" y="53668"/>
                </a:lnTo>
                <a:lnTo>
                  <a:pt x="19371" y="43700"/>
                </a:lnTo>
                <a:lnTo>
                  <a:pt x="19329" y="43218"/>
                </a:lnTo>
                <a:lnTo>
                  <a:pt x="21146" y="33052"/>
                </a:lnTo>
                <a:lnTo>
                  <a:pt x="26204" y="24730"/>
                </a:lnTo>
                <a:lnTo>
                  <a:pt x="33918" y="19107"/>
                </a:lnTo>
                <a:lnTo>
                  <a:pt x="43700" y="17043"/>
                </a:lnTo>
                <a:lnTo>
                  <a:pt x="73423" y="17043"/>
                </a:lnTo>
                <a:lnTo>
                  <a:pt x="76962" y="12966"/>
                </a:lnTo>
                <a:lnTo>
                  <a:pt x="70716" y="7699"/>
                </a:lnTo>
                <a:lnTo>
                  <a:pt x="63403" y="3602"/>
                </a:lnTo>
                <a:lnTo>
                  <a:pt x="54582" y="945"/>
                </a:lnTo>
                <a:lnTo>
                  <a:pt x="43815" y="0"/>
                </a:lnTo>
                <a:close/>
              </a:path>
              <a:path w="78105" h="86994">
                <a:moveTo>
                  <a:pt x="65798" y="60032"/>
                </a:moveTo>
                <a:lnTo>
                  <a:pt x="59182" y="66027"/>
                </a:lnTo>
                <a:lnTo>
                  <a:pt x="53301" y="69875"/>
                </a:lnTo>
                <a:lnTo>
                  <a:pt x="75536" y="69875"/>
                </a:lnTo>
                <a:lnTo>
                  <a:pt x="65798" y="60032"/>
                </a:lnTo>
                <a:close/>
              </a:path>
              <a:path w="78105" h="86994">
                <a:moveTo>
                  <a:pt x="73423" y="17043"/>
                </a:moveTo>
                <a:lnTo>
                  <a:pt x="52095" y="17043"/>
                </a:lnTo>
                <a:lnTo>
                  <a:pt x="58712" y="20650"/>
                </a:lnTo>
                <a:lnTo>
                  <a:pt x="65189" y="26530"/>
                </a:lnTo>
                <a:lnTo>
                  <a:pt x="73423" y="17043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191317" y="1869313"/>
            <a:ext cx="69850" cy="84455"/>
          </a:xfrm>
          <a:custGeom>
            <a:avLst/>
            <a:gdLst/>
            <a:ahLst/>
            <a:cxnLst/>
            <a:rect l="l" t="t" r="r" b="b"/>
            <a:pathLst>
              <a:path w="69850" h="84455">
                <a:moveTo>
                  <a:pt x="44056" y="17056"/>
                </a:moveTo>
                <a:lnTo>
                  <a:pt x="25565" y="17056"/>
                </a:lnTo>
                <a:lnTo>
                  <a:pt x="25565" y="84048"/>
                </a:lnTo>
                <a:lnTo>
                  <a:pt x="44056" y="84048"/>
                </a:lnTo>
                <a:lnTo>
                  <a:pt x="44056" y="17056"/>
                </a:lnTo>
                <a:close/>
              </a:path>
              <a:path w="69850" h="84455">
                <a:moveTo>
                  <a:pt x="69621" y="0"/>
                </a:moveTo>
                <a:lnTo>
                  <a:pt x="0" y="0"/>
                </a:lnTo>
                <a:lnTo>
                  <a:pt x="0" y="17056"/>
                </a:lnTo>
                <a:lnTo>
                  <a:pt x="69621" y="17056"/>
                </a:lnTo>
                <a:lnTo>
                  <a:pt x="69621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270751" y="1867879"/>
            <a:ext cx="89535" cy="86995"/>
          </a:xfrm>
          <a:custGeom>
            <a:avLst/>
            <a:gdLst/>
            <a:ahLst/>
            <a:cxnLst/>
            <a:rect l="l" t="t" r="r" b="b"/>
            <a:pathLst>
              <a:path w="89534" h="86994">
                <a:moveTo>
                  <a:pt x="44780" y="0"/>
                </a:moveTo>
                <a:lnTo>
                  <a:pt x="3350" y="26590"/>
                </a:lnTo>
                <a:lnTo>
                  <a:pt x="0" y="43700"/>
                </a:lnTo>
                <a:lnTo>
                  <a:pt x="3312" y="60531"/>
                </a:lnTo>
                <a:lnTo>
                  <a:pt x="12544" y="74268"/>
                </a:lnTo>
                <a:lnTo>
                  <a:pt x="26639" y="83525"/>
                </a:lnTo>
                <a:lnTo>
                  <a:pt x="44538" y="86918"/>
                </a:lnTo>
                <a:lnTo>
                  <a:pt x="62471" y="83487"/>
                </a:lnTo>
                <a:lnTo>
                  <a:pt x="76649" y="74147"/>
                </a:lnTo>
                <a:lnTo>
                  <a:pt x="79529" y="69875"/>
                </a:lnTo>
                <a:lnTo>
                  <a:pt x="44780" y="69875"/>
                </a:lnTo>
                <a:lnTo>
                  <a:pt x="34524" y="67774"/>
                </a:lnTo>
                <a:lnTo>
                  <a:pt x="26473" y="62072"/>
                </a:lnTo>
                <a:lnTo>
                  <a:pt x="21212" y="53668"/>
                </a:lnTo>
                <a:lnTo>
                  <a:pt x="19373" y="43700"/>
                </a:lnTo>
                <a:lnTo>
                  <a:pt x="19329" y="43218"/>
                </a:lnTo>
                <a:lnTo>
                  <a:pt x="21175" y="33052"/>
                </a:lnTo>
                <a:lnTo>
                  <a:pt x="26352" y="24730"/>
                </a:lnTo>
                <a:lnTo>
                  <a:pt x="34320" y="19107"/>
                </a:lnTo>
                <a:lnTo>
                  <a:pt x="44538" y="17043"/>
                </a:lnTo>
                <a:lnTo>
                  <a:pt x="79726" y="17043"/>
                </a:lnTo>
                <a:lnTo>
                  <a:pt x="76774" y="12650"/>
                </a:lnTo>
                <a:lnTo>
                  <a:pt x="62680" y="3393"/>
                </a:lnTo>
                <a:lnTo>
                  <a:pt x="44780" y="0"/>
                </a:lnTo>
                <a:close/>
              </a:path>
              <a:path w="89534" h="86994">
                <a:moveTo>
                  <a:pt x="79726" y="17043"/>
                </a:moveTo>
                <a:lnTo>
                  <a:pt x="44538" y="17043"/>
                </a:lnTo>
                <a:lnTo>
                  <a:pt x="54794" y="19145"/>
                </a:lnTo>
                <a:lnTo>
                  <a:pt x="62845" y="24850"/>
                </a:lnTo>
                <a:lnTo>
                  <a:pt x="68106" y="33256"/>
                </a:lnTo>
                <a:lnTo>
                  <a:pt x="69945" y="43218"/>
                </a:lnTo>
                <a:lnTo>
                  <a:pt x="69989" y="43700"/>
                </a:lnTo>
                <a:lnTo>
                  <a:pt x="68143" y="53866"/>
                </a:lnTo>
                <a:lnTo>
                  <a:pt x="62966" y="62188"/>
                </a:lnTo>
                <a:lnTo>
                  <a:pt x="54998" y="67810"/>
                </a:lnTo>
                <a:lnTo>
                  <a:pt x="44780" y="69875"/>
                </a:lnTo>
                <a:lnTo>
                  <a:pt x="79529" y="69875"/>
                </a:lnTo>
                <a:lnTo>
                  <a:pt x="85967" y="60327"/>
                </a:lnTo>
                <a:lnTo>
                  <a:pt x="89271" y="43700"/>
                </a:lnTo>
                <a:lnTo>
                  <a:pt x="89319" y="43218"/>
                </a:lnTo>
                <a:lnTo>
                  <a:pt x="86006" y="26387"/>
                </a:lnTo>
                <a:lnTo>
                  <a:pt x="79726" y="17043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379466" y="1869321"/>
            <a:ext cx="73025" cy="84455"/>
          </a:xfrm>
          <a:custGeom>
            <a:avLst/>
            <a:gdLst/>
            <a:ahLst/>
            <a:cxnLst/>
            <a:rect l="l" t="t" r="r" b="b"/>
            <a:pathLst>
              <a:path w="73025" h="84455">
                <a:moveTo>
                  <a:pt x="38417" y="0"/>
                </a:moveTo>
                <a:lnTo>
                  <a:pt x="0" y="0"/>
                </a:lnTo>
                <a:lnTo>
                  <a:pt x="0" y="84035"/>
                </a:lnTo>
                <a:lnTo>
                  <a:pt x="18491" y="84035"/>
                </a:lnTo>
                <a:lnTo>
                  <a:pt x="18491" y="57150"/>
                </a:lnTo>
                <a:lnTo>
                  <a:pt x="54244" y="57150"/>
                </a:lnTo>
                <a:lnTo>
                  <a:pt x="52108" y="54025"/>
                </a:lnTo>
                <a:lnTo>
                  <a:pt x="59427" y="50191"/>
                </a:lnTo>
                <a:lnTo>
                  <a:pt x="65117" y="44600"/>
                </a:lnTo>
                <a:lnTo>
                  <a:pt x="67004" y="40817"/>
                </a:lnTo>
                <a:lnTo>
                  <a:pt x="18491" y="40817"/>
                </a:lnTo>
                <a:lnTo>
                  <a:pt x="18491" y="16687"/>
                </a:lnTo>
                <a:lnTo>
                  <a:pt x="68921" y="16687"/>
                </a:lnTo>
                <a:lnTo>
                  <a:pt x="67589" y="13208"/>
                </a:lnTo>
                <a:lnTo>
                  <a:pt x="62915" y="8521"/>
                </a:lnTo>
                <a:lnTo>
                  <a:pt x="58261" y="4859"/>
                </a:lnTo>
                <a:lnTo>
                  <a:pt x="52604" y="2189"/>
                </a:lnTo>
                <a:lnTo>
                  <a:pt x="45979" y="554"/>
                </a:lnTo>
                <a:lnTo>
                  <a:pt x="38417" y="0"/>
                </a:lnTo>
                <a:close/>
              </a:path>
              <a:path w="73025" h="84455">
                <a:moveTo>
                  <a:pt x="54244" y="57150"/>
                </a:moveTo>
                <a:lnTo>
                  <a:pt x="33020" y="57150"/>
                </a:lnTo>
                <a:lnTo>
                  <a:pt x="51028" y="84035"/>
                </a:lnTo>
                <a:lnTo>
                  <a:pt x="72631" y="84035"/>
                </a:lnTo>
                <a:lnTo>
                  <a:pt x="54244" y="57150"/>
                </a:lnTo>
                <a:close/>
              </a:path>
              <a:path w="73025" h="84455">
                <a:moveTo>
                  <a:pt x="68921" y="16687"/>
                </a:moveTo>
                <a:lnTo>
                  <a:pt x="45872" y="16687"/>
                </a:lnTo>
                <a:lnTo>
                  <a:pt x="51396" y="20777"/>
                </a:lnTo>
                <a:lnTo>
                  <a:pt x="51396" y="36017"/>
                </a:lnTo>
                <a:lnTo>
                  <a:pt x="46228" y="40817"/>
                </a:lnTo>
                <a:lnTo>
                  <a:pt x="67004" y="40817"/>
                </a:lnTo>
                <a:lnTo>
                  <a:pt x="68804" y="37207"/>
                </a:lnTo>
                <a:lnTo>
                  <a:pt x="70116" y="27965"/>
                </a:lnTo>
                <a:lnTo>
                  <a:pt x="70116" y="19812"/>
                </a:lnTo>
                <a:lnTo>
                  <a:pt x="68921" y="16687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502470" y="1868126"/>
            <a:ext cx="66675" cy="86995"/>
          </a:xfrm>
          <a:custGeom>
            <a:avLst/>
            <a:gdLst/>
            <a:ahLst/>
            <a:cxnLst/>
            <a:rect l="l" t="t" r="r" b="b"/>
            <a:pathLst>
              <a:path w="66675" h="86994">
                <a:moveTo>
                  <a:pt x="10922" y="59905"/>
                </a:moveTo>
                <a:lnTo>
                  <a:pt x="0" y="72986"/>
                </a:lnTo>
                <a:lnTo>
                  <a:pt x="8034" y="78887"/>
                </a:lnTo>
                <a:lnTo>
                  <a:pt x="16835" y="83088"/>
                </a:lnTo>
                <a:lnTo>
                  <a:pt x="26133" y="85600"/>
                </a:lnTo>
                <a:lnTo>
                  <a:pt x="35661" y="86436"/>
                </a:lnTo>
                <a:lnTo>
                  <a:pt x="48127" y="84710"/>
                </a:lnTo>
                <a:lnTo>
                  <a:pt x="57881" y="79663"/>
                </a:lnTo>
                <a:lnTo>
                  <a:pt x="64238" y="71487"/>
                </a:lnTo>
                <a:lnTo>
                  <a:pt x="64521" y="70103"/>
                </a:lnTo>
                <a:lnTo>
                  <a:pt x="36017" y="70103"/>
                </a:lnTo>
                <a:lnTo>
                  <a:pt x="29109" y="69387"/>
                </a:lnTo>
                <a:lnTo>
                  <a:pt x="22707" y="67343"/>
                </a:lnTo>
                <a:lnTo>
                  <a:pt x="16686" y="64130"/>
                </a:lnTo>
                <a:lnTo>
                  <a:pt x="10922" y="59905"/>
                </a:lnTo>
                <a:close/>
              </a:path>
              <a:path w="66675" h="86994">
                <a:moveTo>
                  <a:pt x="32778" y="0"/>
                </a:moveTo>
                <a:lnTo>
                  <a:pt x="20937" y="1811"/>
                </a:lnTo>
                <a:lnTo>
                  <a:pt x="11626" y="6942"/>
                </a:lnTo>
                <a:lnTo>
                  <a:pt x="5536" y="14932"/>
                </a:lnTo>
                <a:lnTo>
                  <a:pt x="3352" y="25323"/>
                </a:lnTo>
                <a:lnTo>
                  <a:pt x="3352" y="25565"/>
                </a:lnTo>
                <a:lnTo>
                  <a:pt x="45262" y="54863"/>
                </a:lnTo>
                <a:lnTo>
                  <a:pt x="48145" y="57264"/>
                </a:lnTo>
                <a:lnTo>
                  <a:pt x="48145" y="67106"/>
                </a:lnTo>
                <a:lnTo>
                  <a:pt x="43586" y="70103"/>
                </a:lnTo>
                <a:lnTo>
                  <a:pt x="64521" y="70103"/>
                </a:lnTo>
                <a:lnTo>
                  <a:pt x="66509" y="60375"/>
                </a:lnTo>
                <a:lnTo>
                  <a:pt x="66467" y="59905"/>
                </a:lnTo>
                <a:lnTo>
                  <a:pt x="64743" y="50643"/>
                </a:lnTo>
                <a:lnTo>
                  <a:pt x="59577" y="43705"/>
                </a:lnTo>
                <a:lnTo>
                  <a:pt x="51213" y="38680"/>
                </a:lnTo>
                <a:lnTo>
                  <a:pt x="39852" y="34924"/>
                </a:lnTo>
                <a:lnTo>
                  <a:pt x="25336" y="31216"/>
                </a:lnTo>
                <a:lnTo>
                  <a:pt x="21729" y="29400"/>
                </a:lnTo>
                <a:lnTo>
                  <a:pt x="21729" y="19557"/>
                </a:lnTo>
                <a:lnTo>
                  <a:pt x="25450" y="16319"/>
                </a:lnTo>
                <a:lnTo>
                  <a:pt x="60093" y="16319"/>
                </a:lnTo>
                <a:lnTo>
                  <a:pt x="63982" y="10680"/>
                </a:lnTo>
                <a:lnTo>
                  <a:pt x="57233" y="6123"/>
                </a:lnTo>
                <a:lnTo>
                  <a:pt x="49776" y="2773"/>
                </a:lnTo>
                <a:lnTo>
                  <a:pt x="41620" y="706"/>
                </a:lnTo>
                <a:lnTo>
                  <a:pt x="32778" y="0"/>
                </a:lnTo>
                <a:close/>
              </a:path>
              <a:path w="66675" h="86994">
                <a:moveTo>
                  <a:pt x="60093" y="16319"/>
                </a:moveTo>
                <a:lnTo>
                  <a:pt x="39611" y="16319"/>
                </a:lnTo>
                <a:lnTo>
                  <a:pt x="46939" y="19443"/>
                </a:lnTo>
                <a:lnTo>
                  <a:pt x="54381" y="24599"/>
                </a:lnTo>
                <a:lnTo>
                  <a:pt x="60093" y="16319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6588038" y="1869320"/>
            <a:ext cx="64135" cy="84455"/>
          </a:xfrm>
          <a:custGeom>
            <a:avLst/>
            <a:gdLst/>
            <a:ahLst/>
            <a:cxnLst/>
            <a:rect l="l" t="t" r="r" b="b"/>
            <a:pathLst>
              <a:path w="64134" h="84455">
                <a:moveTo>
                  <a:pt x="63385" y="0"/>
                </a:moveTo>
                <a:lnTo>
                  <a:pt x="0" y="0"/>
                </a:lnTo>
                <a:lnTo>
                  <a:pt x="0" y="84035"/>
                </a:lnTo>
                <a:lnTo>
                  <a:pt x="63982" y="84035"/>
                </a:lnTo>
                <a:lnTo>
                  <a:pt x="63982" y="67589"/>
                </a:lnTo>
                <a:lnTo>
                  <a:pt x="18376" y="67589"/>
                </a:lnTo>
                <a:lnTo>
                  <a:pt x="18376" y="49936"/>
                </a:lnTo>
                <a:lnTo>
                  <a:pt x="57988" y="49936"/>
                </a:lnTo>
                <a:lnTo>
                  <a:pt x="57988" y="33489"/>
                </a:lnTo>
                <a:lnTo>
                  <a:pt x="18376" y="33489"/>
                </a:lnTo>
                <a:lnTo>
                  <a:pt x="18376" y="16446"/>
                </a:lnTo>
                <a:lnTo>
                  <a:pt x="63385" y="16446"/>
                </a:lnTo>
                <a:lnTo>
                  <a:pt x="63385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6665444" y="1869313"/>
            <a:ext cx="69850" cy="84455"/>
          </a:xfrm>
          <a:custGeom>
            <a:avLst/>
            <a:gdLst/>
            <a:ahLst/>
            <a:cxnLst/>
            <a:rect l="l" t="t" r="r" b="b"/>
            <a:pathLst>
              <a:path w="69850" h="84455">
                <a:moveTo>
                  <a:pt x="44056" y="17056"/>
                </a:moveTo>
                <a:lnTo>
                  <a:pt x="25565" y="17056"/>
                </a:lnTo>
                <a:lnTo>
                  <a:pt x="25565" y="84048"/>
                </a:lnTo>
                <a:lnTo>
                  <a:pt x="44056" y="84048"/>
                </a:lnTo>
                <a:lnTo>
                  <a:pt x="44056" y="17056"/>
                </a:lnTo>
                <a:close/>
              </a:path>
              <a:path w="69850" h="84455">
                <a:moveTo>
                  <a:pt x="69621" y="0"/>
                </a:moveTo>
                <a:lnTo>
                  <a:pt x="0" y="0"/>
                </a:lnTo>
                <a:lnTo>
                  <a:pt x="0" y="17056"/>
                </a:lnTo>
                <a:lnTo>
                  <a:pt x="69621" y="17056"/>
                </a:lnTo>
                <a:lnTo>
                  <a:pt x="69621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635901" y="1004896"/>
            <a:ext cx="443230" cy="569595"/>
          </a:xfrm>
          <a:custGeom>
            <a:avLst/>
            <a:gdLst/>
            <a:ahLst/>
            <a:cxnLst/>
            <a:rect l="l" t="t" r="r" b="b"/>
            <a:pathLst>
              <a:path w="443230" h="569594">
                <a:moveTo>
                  <a:pt x="89916" y="0"/>
                </a:moveTo>
                <a:lnTo>
                  <a:pt x="0" y="0"/>
                </a:lnTo>
                <a:lnTo>
                  <a:pt x="95275" y="568985"/>
                </a:lnTo>
                <a:lnTo>
                  <a:pt x="177393" y="568985"/>
                </a:lnTo>
                <a:lnTo>
                  <a:pt x="215949" y="304698"/>
                </a:lnTo>
                <a:lnTo>
                  <a:pt x="134874" y="304698"/>
                </a:lnTo>
                <a:lnTo>
                  <a:pt x="89916" y="0"/>
                </a:lnTo>
                <a:close/>
              </a:path>
              <a:path w="443230" h="569594">
                <a:moveTo>
                  <a:pt x="303856" y="255943"/>
                </a:moveTo>
                <a:lnTo>
                  <a:pt x="223062" y="255943"/>
                </a:lnTo>
                <a:lnTo>
                  <a:pt x="272008" y="568985"/>
                </a:lnTo>
                <a:lnTo>
                  <a:pt x="353745" y="568985"/>
                </a:lnTo>
                <a:lnTo>
                  <a:pt x="395125" y="304444"/>
                </a:lnTo>
                <a:lnTo>
                  <a:pt x="311010" y="304444"/>
                </a:lnTo>
                <a:lnTo>
                  <a:pt x="303856" y="255943"/>
                </a:lnTo>
                <a:close/>
              </a:path>
              <a:path w="443230" h="569594">
                <a:moveTo>
                  <a:pt x="266103" y="0"/>
                </a:moveTo>
                <a:lnTo>
                  <a:pt x="176199" y="0"/>
                </a:lnTo>
                <a:lnTo>
                  <a:pt x="134874" y="304698"/>
                </a:lnTo>
                <a:lnTo>
                  <a:pt x="215949" y="304698"/>
                </a:lnTo>
                <a:lnTo>
                  <a:pt x="223062" y="255943"/>
                </a:lnTo>
                <a:lnTo>
                  <a:pt x="303856" y="255943"/>
                </a:lnTo>
                <a:lnTo>
                  <a:pt x="266103" y="0"/>
                </a:lnTo>
                <a:close/>
              </a:path>
              <a:path w="443230" h="569594">
                <a:moveTo>
                  <a:pt x="442747" y="0"/>
                </a:moveTo>
                <a:lnTo>
                  <a:pt x="352666" y="0"/>
                </a:lnTo>
                <a:lnTo>
                  <a:pt x="311010" y="304444"/>
                </a:lnTo>
                <a:lnTo>
                  <a:pt x="395125" y="304444"/>
                </a:lnTo>
                <a:lnTo>
                  <a:pt x="442747" y="0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6150842" y="1004897"/>
            <a:ext cx="269875" cy="569595"/>
          </a:xfrm>
          <a:custGeom>
            <a:avLst/>
            <a:gdLst/>
            <a:ahLst/>
            <a:cxnLst/>
            <a:rect l="l" t="t" r="r" b="b"/>
            <a:pathLst>
              <a:path w="269875" h="569594">
                <a:moveTo>
                  <a:pt x="135305" y="0"/>
                </a:moveTo>
                <a:lnTo>
                  <a:pt x="0" y="0"/>
                </a:lnTo>
                <a:lnTo>
                  <a:pt x="0" y="568985"/>
                </a:lnTo>
                <a:lnTo>
                  <a:pt x="85813" y="568985"/>
                </a:lnTo>
                <a:lnTo>
                  <a:pt x="85813" y="354647"/>
                </a:lnTo>
                <a:lnTo>
                  <a:pt x="135305" y="354647"/>
                </a:lnTo>
                <a:lnTo>
                  <a:pt x="187026" y="344655"/>
                </a:lnTo>
                <a:lnTo>
                  <a:pt x="230441" y="314680"/>
                </a:lnTo>
                <a:lnTo>
                  <a:pt x="259902" y="270638"/>
                </a:lnTo>
                <a:lnTo>
                  <a:pt x="260167" y="269735"/>
                </a:lnTo>
                <a:lnTo>
                  <a:pt x="85813" y="269735"/>
                </a:lnTo>
                <a:lnTo>
                  <a:pt x="85813" y="87642"/>
                </a:lnTo>
                <a:lnTo>
                  <a:pt x="262425" y="87642"/>
                </a:lnTo>
                <a:lnTo>
                  <a:pt x="261092" y="82416"/>
                </a:lnTo>
                <a:lnTo>
                  <a:pt x="235203" y="39497"/>
                </a:lnTo>
                <a:lnTo>
                  <a:pt x="191617" y="9875"/>
                </a:lnTo>
                <a:lnTo>
                  <a:pt x="165052" y="2469"/>
                </a:lnTo>
                <a:lnTo>
                  <a:pt x="135305" y="0"/>
                </a:lnTo>
                <a:close/>
              </a:path>
              <a:path w="269875" h="569594">
                <a:moveTo>
                  <a:pt x="262425" y="87642"/>
                </a:moveTo>
                <a:lnTo>
                  <a:pt x="137579" y="87642"/>
                </a:lnTo>
                <a:lnTo>
                  <a:pt x="148151" y="88493"/>
                </a:lnTo>
                <a:lnTo>
                  <a:pt x="157618" y="91044"/>
                </a:lnTo>
                <a:lnTo>
                  <a:pt x="185788" y="126547"/>
                </a:lnTo>
                <a:lnTo>
                  <a:pt x="186626" y="220230"/>
                </a:lnTo>
                <a:lnTo>
                  <a:pt x="185731" y="230081"/>
                </a:lnTo>
                <a:lnTo>
                  <a:pt x="156486" y="266104"/>
                </a:lnTo>
                <a:lnTo>
                  <a:pt x="137579" y="269735"/>
                </a:lnTo>
                <a:lnTo>
                  <a:pt x="260167" y="269735"/>
                </a:lnTo>
                <a:lnTo>
                  <a:pt x="267267" y="245548"/>
                </a:lnTo>
                <a:lnTo>
                  <a:pt x="269722" y="218414"/>
                </a:lnTo>
                <a:lnTo>
                  <a:pt x="269722" y="135775"/>
                </a:lnTo>
                <a:lnTo>
                  <a:pt x="267565" y="107791"/>
                </a:lnTo>
                <a:lnTo>
                  <a:pt x="262425" y="87642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6479581" y="997632"/>
            <a:ext cx="283845" cy="583565"/>
          </a:xfrm>
          <a:custGeom>
            <a:avLst/>
            <a:gdLst/>
            <a:ahLst/>
            <a:cxnLst/>
            <a:rect l="l" t="t" r="r" b="b"/>
            <a:pathLst>
              <a:path w="283844" h="583565">
                <a:moveTo>
                  <a:pt x="81737" y="415950"/>
                </a:moveTo>
                <a:lnTo>
                  <a:pt x="0" y="421855"/>
                </a:lnTo>
                <a:lnTo>
                  <a:pt x="2205" y="443925"/>
                </a:lnTo>
                <a:lnTo>
                  <a:pt x="6080" y="464716"/>
                </a:lnTo>
                <a:lnTo>
                  <a:pt x="18846" y="502462"/>
                </a:lnTo>
                <a:lnTo>
                  <a:pt x="49541" y="546941"/>
                </a:lnTo>
                <a:lnTo>
                  <a:pt x="100136" y="576814"/>
                </a:lnTo>
                <a:lnTo>
                  <a:pt x="146227" y="583056"/>
                </a:lnTo>
                <a:lnTo>
                  <a:pt x="159424" y="582659"/>
                </a:lnTo>
                <a:lnTo>
                  <a:pt x="211895" y="569751"/>
                </a:lnTo>
                <a:lnTo>
                  <a:pt x="252933" y="536282"/>
                </a:lnTo>
                <a:lnTo>
                  <a:pt x="270805" y="504050"/>
                </a:lnTo>
                <a:lnTo>
                  <a:pt x="143497" y="504050"/>
                </a:lnTo>
                <a:lnTo>
                  <a:pt x="133789" y="503395"/>
                </a:lnTo>
                <a:lnTo>
                  <a:pt x="98596" y="475173"/>
                </a:lnTo>
                <a:lnTo>
                  <a:pt x="85431" y="439115"/>
                </a:lnTo>
                <a:lnTo>
                  <a:pt x="81737" y="415950"/>
                </a:lnTo>
                <a:close/>
              </a:path>
              <a:path w="283844" h="583565">
                <a:moveTo>
                  <a:pt x="141223" y="0"/>
                </a:moveTo>
                <a:lnTo>
                  <a:pt x="97412" y="6021"/>
                </a:lnTo>
                <a:lnTo>
                  <a:pt x="61315" y="24091"/>
                </a:lnTo>
                <a:lnTo>
                  <a:pt x="22145" y="73515"/>
                </a:lnTo>
                <a:lnTo>
                  <a:pt x="9093" y="141808"/>
                </a:lnTo>
                <a:lnTo>
                  <a:pt x="10284" y="163001"/>
                </a:lnTo>
                <a:lnTo>
                  <a:pt x="19819" y="202992"/>
                </a:lnTo>
                <a:lnTo>
                  <a:pt x="38579" y="238697"/>
                </a:lnTo>
                <a:lnTo>
                  <a:pt x="68773" y="275744"/>
                </a:lnTo>
                <a:lnTo>
                  <a:pt x="164845" y="368147"/>
                </a:lnTo>
                <a:lnTo>
                  <a:pt x="178949" y="385675"/>
                </a:lnTo>
                <a:lnTo>
                  <a:pt x="189026" y="403261"/>
                </a:lnTo>
                <a:lnTo>
                  <a:pt x="195074" y="420902"/>
                </a:lnTo>
                <a:lnTo>
                  <a:pt x="197091" y="438594"/>
                </a:lnTo>
                <a:lnTo>
                  <a:pt x="196550" y="450158"/>
                </a:lnTo>
                <a:lnTo>
                  <a:pt x="179344" y="488110"/>
                </a:lnTo>
                <a:lnTo>
                  <a:pt x="143497" y="504050"/>
                </a:lnTo>
                <a:lnTo>
                  <a:pt x="270805" y="504050"/>
                </a:lnTo>
                <a:lnTo>
                  <a:pt x="276544" y="489740"/>
                </a:lnTo>
                <a:lnTo>
                  <a:pt x="282224" y="463234"/>
                </a:lnTo>
                <a:lnTo>
                  <a:pt x="283819" y="434568"/>
                </a:lnTo>
                <a:lnTo>
                  <a:pt x="282853" y="422140"/>
                </a:lnTo>
                <a:lnTo>
                  <a:pt x="271106" y="380072"/>
                </a:lnTo>
                <a:lnTo>
                  <a:pt x="248399" y="337793"/>
                </a:lnTo>
                <a:lnTo>
                  <a:pt x="223877" y="306459"/>
                </a:lnTo>
                <a:lnTo>
                  <a:pt x="194249" y="276886"/>
                </a:lnTo>
                <a:lnTo>
                  <a:pt x="157459" y="245557"/>
                </a:lnTo>
                <a:lnTo>
                  <a:pt x="147129" y="236134"/>
                </a:lnTo>
                <a:lnTo>
                  <a:pt x="116539" y="199204"/>
                </a:lnTo>
                <a:lnTo>
                  <a:pt x="99737" y="159475"/>
                </a:lnTo>
                <a:lnTo>
                  <a:pt x="97637" y="139865"/>
                </a:lnTo>
                <a:lnTo>
                  <a:pt x="98261" y="127887"/>
                </a:lnTo>
                <a:lnTo>
                  <a:pt x="114466" y="88945"/>
                </a:lnTo>
                <a:lnTo>
                  <a:pt x="143497" y="77190"/>
                </a:lnTo>
                <a:lnTo>
                  <a:pt x="266713" y="77190"/>
                </a:lnTo>
                <a:lnTo>
                  <a:pt x="260896" y="64935"/>
                </a:lnTo>
                <a:lnTo>
                  <a:pt x="231892" y="29173"/>
                </a:lnTo>
                <a:lnTo>
                  <a:pt x="183800" y="5106"/>
                </a:lnTo>
                <a:lnTo>
                  <a:pt x="163336" y="1276"/>
                </a:lnTo>
                <a:lnTo>
                  <a:pt x="141223" y="0"/>
                </a:lnTo>
                <a:close/>
              </a:path>
              <a:path w="283844" h="583565">
                <a:moveTo>
                  <a:pt x="266713" y="77190"/>
                </a:moveTo>
                <a:lnTo>
                  <a:pt x="143497" y="77190"/>
                </a:lnTo>
                <a:lnTo>
                  <a:pt x="153970" y="78073"/>
                </a:lnTo>
                <a:lnTo>
                  <a:pt x="163137" y="80718"/>
                </a:lnTo>
                <a:lnTo>
                  <a:pt x="190723" y="114660"/>
                </a:lnTo>
                <a:lnTo>
                  <a:pt x="197535" y="145770"/>
                </a:lnTo>
                <a:lnTo>
                  <a:pt x="279730" y="130784"/>
                </a:lnTo>
                <a:lnTo>
                  <a:pt x="277355" y="112703"/>
                </a:lnTo>
                <a:lnTo>
                  <a:pt x="273427" y="95702"/>
                </a:lnTo>
                <a:lnTo>
                  <a:pt x="267943" y="79780"/>
                </a:lnTo>
                <a:lnTo>
                  <a:pt x="266713" y="77190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4708162" y="850900"/>
            <a:ext cx="751840" cy="760730"/>
          </a:xfrm>
          <a:custGeom>
            <a:avLst/>
            <a:gdLst/>
            <a:ahLst/>
            <a:cxnLst/>
            <a:rect l="l" t="t" r="r" b="b"/>
            <a:pathLst>
              <a:path w="751840" h="760730">
                <a:moveTo>
                  <a:pt x="0" y="161975"/>
                </a:moveTo>
                <a:lnTo>
                  <a:pt x="177" y="536295"/>
                </a:lnTo>
                <a:lnTo>
                  <a:pt x="8224" y="613810"/>
                </a:lnTo>
                <a:lnTo>
                  <a:pt x="21566" y="659869"/>
                </a:lnTo>
                <a:lnTo>
                  <a:pt x="43553" y="709145"/>
                </a:lnTo>
                <a:lnTo>
                  <a:pt x="76009" y="760399"/>
                </a:lnTo>
                <a:lnTo>
                  <a:pt x="84600" y="736929"/>
                </a:lnTo>
                <a:lnTo>
                  <a:pt x="94462" y="712816"/>
                </a:lnTo>
                <a:lnTo>
                  <a:pt x="105620" y="687897"/>
                </a:lnTo>
                <a:lnTo>
                  <a:pt x="118097" y="662012"/>
                </a:lnTo>
                <a:lnTo>
                  <a:pt x="103050" y="626772"/>
                </a:lnTo>
                <a:lnTo>
                  <a:pt x="93773" y="593801"/>
                </a:lnTo>
                <a:lnTo>
                  <a:pt x="89140" y="563754"/>
                </a:lnTo>
                <a:lnTo>
                  <a:pt x="88023" y="537286"/>
                </a:lnTo>
                <a:lnTo>
                  <a:pt x="87896" y="245745"/>
                </a:lnTo>
                <a:lnTo>
                  <a:pt x="143427" y="237106"/>
                </a:lnTo>
                <a:lnTo>
                  <a:pt x="196584" y="224019"/>
                </a:lnTo>
                <a:lnTo>
                  <a:pt x="246878" y="206709"/>
                </a:lnTo>
                <a:lnTo>
                  <a:pt x="293817" y="185407"/>
                </a:lnTo>
                <a:lnTo>
                  <a:pt x="333902" y="162090"/>
                </a:lnTo>
                <a:lnTo>
                  <a:pt x="12306" y="162090"/>
                </a:lnTo>
                <a:lnTo>
                  <a:pt x="0" y="161975"/>
                </a:lnTo>
                <a:close/>
              </a:path>
              <a:path w="751840" h="760730">
                <a:moveTo>
                  <a:pt x="555883" y="131737"/>
                </a:moveTo>
                <a:lnTo>
                  <a:pt x="375666" y="131737"/>
                </a:lnTo>
                <a:lnTo>
                  <a:pt x="414426" y="160340"/>
                </a:lnTo>
                <a:lnTo>
                  <a:pt x="457520" y="185407"/>
                </a:lnTo>
                <a:lnTo>
                  <a:pt x="504458" y="206709"/>
                </a:lnTo>
                <a:lnTo>
                  <a:pt x="554750" y="224019"/>
                </a:lnTo>
                <a:lnTo>
                  <a:pt x="607905" y="237106"/>
                </a:lnTo>
                <a:lnTo>
                  <a:pt x="663435" y="245745"/>
                </a:lnTo>
                <a:lnTo>
                  <a:pt x="663295" y="537286"/>
                </a:lnTo>
                <a:lnTo>
                  <a:pt x="662186" y="563754"/>
                </a:lnTo>
                <a:lnTo>
                  <a:pt x="657556" y="593801"/>
                </a:lnTo>
                <a:lnTo>
                  <a:pt x="648281" y="626772"/>
                </a:lnTo>
                <a:lnTo>
                  <a:pt x="633234" y="662012"/>
                </a:lnTo>
                <a:lnTo>
                  <a:pt x="645711" y="687897"/>
                </a:lnTo>
                <a:lnTo>
                  <a:pt x="656869" y="712816"/>
                </a:lnTo>
                <a:lnTo>
                  <a:pt x="666731" y="736929"/>
                </a:lnTo>
                <a:lnTo>
                  <a:pt x="675322" y="760399"/>
                </a:lnTo>
                <a:lnTo>
                  <a:pt x="707773" y="709145"/>
                </a:lnTo>
                <a:lnTo>
                  <a:pt x="729760" y="659869"/>
                </a:lnTo>
                <a:lnTo>
                  <a:pt x="743106" y="613810"/>
                </a:lnTo>
                <a:lnTo>
                  <a:pt x="749634" y="572206"/>
                </a:lnTo>
                <a:lnTo>
                  <a:pt x="751331" y="162090"/>
                </a:lnTo>
                <a:lnTo>
                  <a:pt x="739025" y="162090"/>
                </a:lnTo>
                <a:lnTo>
                  <a:pt x="684836" y="159653"/>
                </a:lnTo>
                <a:lnTo>
                  <a:pt x="632938" y="152562"/>
                </a:lnTo>
                <a:lnTo>
                  <a:pt x="583830" y="141143"/>
                </a:lnTo>
                <a:lnTo>
                  <a:pt x="555883" y="131737"/>
                </a:lnTo>
                <a:close/>
              </a:path>
              <a:path w="751840" h="760730">
                <a:moveTo>
                  <a:pt x="375666" y="0"/>
                </a:moveTo>
                <a:lnTo>
                  <a:pt x="326071" y="58705"/>
                </a:lnTo>
                <a:lnTo>
                  <a:pt x="293103" y="84176"/>
                </a:lnTo>
                <a:lnTo>
                  <a:pt x="255352" y="106623"/>
                </a:lnTo>
                <a:lnTo>
                  <a:pt x="213316" y="125721"/>
                </a:lnTo>
                <a:lnTo>
                  <a:pt x="167496" y="141143"/>
                </a:lnTo>
                <a:lnTo>
                  <a:pt x="118388" y="152562"/>
                </a:lnTo>
                <a:lnTo>
                  <a:pt x="66492" y="159653"/>
                </a:lnTo>
                <a:lnTo>
                  <a:pt x="12306" y="162090"/>
                </a:lnTo>
                <a:lnTo>
                  <a:pt x="333902" y="162090"/>
                </a:lnTo>
                <a:lnTo>
                  <a:pt x="336910" y="160340"/>
                </a:lnTo>
                <a:lnTo>
                  <a:pt x="375666" y="131737"/>
                </a:lnTo>
                <a:lnTo>
                  <a:pt x="555883" y="131737"/>
                </a:lnTo>
                <a:lnTo>
                  <a:pt x="495975" y="106623"/>
                </a:lnTo>
                <a:lnTo>
                  <a:pt x="458225" y="84176"/>
                </a:lnTo>
                <a:lnTo>
                  <a:pt x="425258" y="58705"/>
                </a:lnTo>
                <a:lnTo>
                  <a:pt x="397572" y="30538"/>
                </a:lnTo>
                <a:lnTo>
                  <a:pt x="375666" y="0"/>
                </a:lnTo>
                <a:close/>
              </a:path>
              <a:path w="751840" h="760730">
                <a:moveTo>
                  <a:pt x="751332" y="161975"/>
                </a:moveTo>
                <a:lnTo>
                  <a:pt x="739025" y="162090"/>
                </a:lnTo>
                <a:lnTo>
                  <a:pt x="751331" y="162090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852200" y="1245693"/>
            <a:ext cx="454659" cy="711200"/>
          </a:xfrm>
          <a:custGeom>
            <a:avLst/>
            <a:gdLst/>
            <a:ahLst/>
            <a:cxnLst/>
            <a:rect l="l" t="t" r="r" b="b"/>
            <a:pathLst>
              <a:path w="454659" h="711200">
                <a:moveTo>
                  <a:pt x="227253" y="0"/>
                </a:moveTo>
                <a:lnTo>
                  <a:pt x="148086" y="131183"/>
                </a:lnTo>
                <a:lnTo>
                  <a:pt x="115409" y="185527"/>
                </a:lnTo>
                <a:lnTo>
                  <a:pt x="87137" y="233721"/>
                </a:lnTo>
                <a:lnTo>
                  <a:pt x="63121" y="276774"/>
                </a:lnTo>
                <a:lnTo>
                  <a:pt x="43210" y="315698"/>
                </a:lnTo>
                <a:lnTo>
                  <a:pt x="27255" y="351503"/>
                </a:lnTo>
                <a:lnTo>
                  <a:pt x="6614" y="417802"/>
                </a:lnTo>
                <a:lnTo>
                  <a:pt x="0" y="483755"/>
                </a:lnTo>
                <a:lnTo>
                  <a:pt x="4616" y="529571"/>
                </a:lnTo>
                <a:lnTo>
                  <a:pt x="17857" y="572244"/>
                </a:lnTo>
                <a:lnTo>
                  <a:pt x="38809" y="610861"/>
                </a:lnTo>
                <a:lnTo>
                  <a:pt x="66559" y="644510"/>
                </a:lnTo>
                <a:lnTo>
                  <a:pt x="100191" y="672277"/>
                </a:lnTo>
                <a:lnTo>
                  <a:pt x="138794" y="693247"/>
                </a:lnTo>
                <a:lnTo>
                  <a:pt x="181452" y="706509"/>
                </a:lnTo>
                <a:lnTo>
                  <a:pt x="227253" y="711149"/>
                </a:lnTo>
                <a:lnTo>
                  <a:pt x="273054" y="706509"/>
                </a:lnTo>
                <a:lnTo>
                  <a:pt x="315711" y="693247"/>
                </a:lnTo>
                <a:lnTo>
                  <a:pt x="354311" y="672277"/>
                </a:lnTo>
                <a:lnTo>
                  <a:pt x="387942" y="644510"/>
                </a:lnTo>
                <a:lnTo>
                  <a:pt x="415688" y="610861"/>
                </a:lnTo>
                <a:lnTo>
                  <a:pt x="436638" y="572244"/>
                </a:lnTo>
                <a:lnTo>
                  <a:pt x="449878" y="529571"/>
                </a:lnTo>
                <a:lnTo>
                  <a:pt x="454494" y="483755"/>
                </a:lnTo>
                <a:lnTo>
                  <a:pt x="452866" y="450316"/>
                </a:lnTo>
                <a:lnTo>
                  <a:pt x="439386" y="385201"/>
                </a:lnTo>
                <a:lnTo>
                  <a:pt x="411281" y="315698"/>
                </a:lnTo>
                <a:lnTo>
                  <a:pt x="391370" y="276774"/>
                </a:lnTo>
                <a:lnTo>
                  <a:pt x="367354" y="233721"/>
                </a:lnTo>
                <a:lnTo>
                  <a:pt x="339084" y="185527"/>
                </a:lnTo>
                <a:lnTo>
                  <a:pt x="306410" y="131183"/>
                </a:lnTo>
                <a:lnTo>
                  <a:pt x="227253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2" name="Kép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600" y="3533168"/>
            <a:ext cx="8135274" cy="663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35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9001" y="834405"/>
            <a:ext cx="12450793" cy="1077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385"/>
              </a:lnSpc>
            </a:pPr>
            <a:r>
              <a:rPr lang="hu-HU" dirty="0" smtClean="0">
                <a:latin typeface="Gotham Medium"/>
              </a:rPr>
              <a:t>The </a:t>
            </a:r>
            <a:r>
              <a:rPr lang="hu-HU" dirty="0" err="1" smtClean="0">
                <a:latin typeface="Gotham Medium"/>
              </a:rPr>
              <a:t>solution</a:t>
            </a:r>
            <a:endParaRPr sz="2900" dirty="0">
              <a:latin typeface="Gotham Medium"/>
              <a:cs typeface="Gotham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727626" y="1725073"/>
            <a:ext cx="127635" cy="85090"/>
          </a:xfrm>
          <a:custGeom>
            <a:avLst/>
            <a:gdLst/>
            <a:ahLst/>
            <a:cxnLst/>
            <a:rect l="l" t="t" r="r" b="b"/>
            <a:pathLst>
              <a:path w="127634" h="85089">
                <a:moveTo>
                  <a:pt x="19812" y="241"/>
                </a:moveTo>
                <a:lnTo>
                  <a:pt x="0" y="241"/>
                </a:lnTo>
                <a:lnTo>
                  <a:pt x="28689" y="84886"/>
                </a:lnTo>
                <a:lnTo>
                  <a:pt x="44780" y="84886"/>
                </a:lnTo>
                <a:lnTo>
                  <a:pt x="54350" y="57150"/>
                </a:lnTo>
                <a:lnTo>
                  <a:pt x="37223" y="57150"/>
                </a:lnTo>
                <a:lnTo>
                  <a:pt x="19812" y="241"/>
                </a:lnTo>
                <a:close/>
              </a:path>
              <a:path w="127634" h="85089">
                <a:moveTo>
                  <a:pt x="81779" y="29895"/>
                </a:moveTo>
                <a:lnTo>
                  <a:pt x="63753" y="29895"/>
                </a:lnTo>
                <a:lnTo>
                  <a:pt x="82715" y="84886"/>
                </a:lnTo>
                <a:lnTo>
                  <a:pt x="98806" y="84886"/>
                </a:lnTo>
                <a:lnTo>
                  <a:pt x="108206" y="57150"/>
                </a:lnTo>
                <a:lnTo>
                  <a:pt x="90766" y="57150"/>
                </a:lnTo>
                <a:lnTo>
                  <a:pt x="81779" y="29895"/>
                </a:lnTo>
                <a:close/>
              </a:path>
              <a:path w="127634" h="85089">
                <a:moveTo>
                  <a:pt x="71920" y="0"/>
                </a:moveTo>
                <a:lnTo>
                  <a:pt x="56070" y="0"/>
                </a:lnTo>
                <a:lnTo>
                  <a:pt x="37223" y="57150"/>
                </a:lnTo>
                <a:lnTo>
                  <a:pt x="54350" y="57150"/>
                </a:lnTo>
                <a:lnTo>
                  <a:pt x="63753" y="29895"/>
                </a:lnTo>
                <a:lnTo>
                  <a:pt x="81779" y="29895"/>
                </a:lnTo>
                <a:lnTo>
                  <a:pt x="71920" y="0"/>
                </a:lnTo>
                <a:close/>
              </a:path>
              <a:path w="127634" h="85089">
                <a:moveTo>
                  <a:pt x="127495" y="241"/>
                </a:moveTo>
                <a:lnTo>
                  <a:pt x="108178" y="241"/>
                </a:lnTo>
                <a:lnTo>
                  <a:pt x="90766" y="57150"/>
                </a:lnTo>
                <a:lnTo>
                  <a:pt x="108206" y="57150"/>
                </a:lnTo>
                <a:lnTo>
                  <a:pt x="127495" y="241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853747" y="1724723"/>
            <a:ext cx="89535" cy="85090"/>
          </a:xfrm>
          <a:custGeom>
            <a:avLst/>
            <a:gdLst/>
            <a:ahLst/>
            <a:cxnLst/>
            <a:rect l="l" t="t" r="r" b="b"/>
            <a:pathLst>
              <a:path w="89534" h="85089">
                <a:moveTo>
                  <a:pt x="53073" y="0"/>
                </a:moveTo>
                <a:lnTo>
                  <a:pt x="36029" y="0"/>
                </a:lnTo>
                <a:lnTo>
                  <a:pt x="0" y="84632"/>
                </a:lnTo>
                <a:lnTo>
                  <a:pt x="18859" y="84632"/>
                </a:lnTo>
                <a:lnTo>
                  <a:pt x="26542" y="65786"/>
                </a:lnTo>
                <a:lnTo>
                  <a:pt x="81069" y="65786"/>
                </a:lnTo>
                <a:lnTo>
                  <a:pt x="74119" y="49453"/>
                </a:lnTo>
                <a:lnTo>
                  <a:pt x="33146" y="49453"/>
                </a:lnTo>
                <a:lnTo>
                  <a:pt x="44310" y="22199"/>
                </a:lnTo>
                <a:lnTo>
                  <a:pt x="62520" y="22199"/>
                </a:lnTo>
                <a:lnTo>
                  <a:pt x="53073" y="0"/>
                </a:lnTo>
                <a:close/>
              </a:path>
              <a:path w="89534" h="85089">
                <a:moveTo>
                  <a:pt x="81069" y="65786"/>
                </a:moveTo>
                <a:lnTo>
                  <a:pt x="62077" y="65786"/>
                </a:lnTo>
                <a:lnTo>
                  <a:pt x="69761" y="84632"/>
                </a:lnTo>
                <a:lnTo>
                  <a:pt x="89090" y="84632"/>
                </a:lnTo>
                <a:lnTo>
                  <a:pt x="81069" y="65786"/>
                </a:lnTo>
                <a:close/>
              </a:path>
              <a:path w="89534" h="85089">
                <a:moveTo>
                  <a:pt x="62520" y="22199"/>
                </a:moveTo>
                <a:lnTo>
                  <a:pt x="44310" y="22199"/>
                </a:lnTo>
                <a:lnTo>
                  <a:pt x="55473" y="49453"/>
                </a:lnTo>
                <a:lnTo>
                  <a:pt x="74119" y="49453"/>
                </a:lnTo>
                <a:lnTo>
                  <a:pt x="62520" y="22199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941957" y="1725306"/>
            <a:ext cx="69850" cy="84455"/>
          </a:xfrm>
          <a:custGeom>
            <a:avLst/>
            <a:gdLst/>
            <a:ahLst/>
            <a:cxnLst/>
            <a:rect l="l" t="t" r="r" b="b"/>
            <a:pathLst>
              <a:path w="69850" h="84455">
                <a:moveTo>
                  <a:pt x="44056" y="17056"/>
                </a:moveTo>
                <a:lnTo>
                  <a:pt x="25565" y="17056"/>
                </a:lnTo>
                <a:lnTo>
                  <a:pt x="25565" y="84048"/>
                </a:lnTo>
                <a:lnTo>
                  <a:pt x="44056" y="84048"/>
                </a:lnTo>
                <a:lnTo>
                  <a:pt x="44056" y="17056"/>
                </a:lnTo>
                <a:close/>
              </a:path>
              <a:path w="69850" h="84455">
                <a:moveTo>
                  <a:pt x="69621" y="0"/>
                </a:moveTo>
                <a:lnTo>
                  <a:pt x="0" y="0"/>
                </a:lnTo>
                <a:lnTo>
                  <a:pt x="0" y="17056"/>
                </a:lnTo>
                <a:lnTo>
                  <a:pt x="69621" y="17056"/>
                </a:lnTo>
                <a:lnTo>
                  <a:pt x="69621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028703" y="1725315"/>
            <a:ext cx="64135" cy="84455"/>
          </a:xfrm>
          <a:custGeom>
            <a:avLst/>
            <a:gdLst/>
            <a:ahLst/>
            <a:cxnLst/>
            <a:rect l="l" t="t" r="r" b="b"/>
            <a:pathLst>
              <a:path w="64134" h="84455">
                <a:moveTo>
                  <a:pt x="63385" y="0"/>
                </a:moveTo>
                <a:lnTo>
                  <a:pt x="0" y="0"/>
                </a:lnTo>
                <a:lnTo>
                  <a:pt x="0" y="84035"/>
                </a:lnTo>
                <a:lnTo>
                  <a:pt x="63982" y="84035"/>
                </a:lnTo>
                <a:lnTo>
                  <a:pt x="63982" y="67589"/>
                </a:lnTo>
                <a:lnTo>
                  <a:pt x="18376" y="67589"/>
                </a:lnTo>
                <a:lnTo>
                  <a:pt x="18376" y="49936"/>
                </a:lnTo>
                <a:lnTo>
                  <a:pt x="57988" y="49936"/>
                </a:lnTo>
                <a:lnTo>
                  <a:pt x="57988" y="33489"/>
                </a:lnTo>
                <a:lnTo>
                  <a:pt x="18376" y="33489"/>
                </a:lnTo>
                <a:lnTo>
                  <a:pt x="18376" y="16446"/>
                </a:lnTo>
                <a:lnTo>
                  <a:pt x="63385" y="16446"/>
                </a:lnTo>
                <a:lnTo>
                  <a:pt x="63385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112097" y="1725316"/>
            <a:ext cx="73025" cy="84455"/>
          </a:xfrm>
          <a:custGeom>
            <a:avLst/>
            <a:gdLst/>
            <a:ahLst/>
            <a:cxnLst/>
            <a:rect l="l" t="t" r="r" b="b"/>
            <a:pathLst>
              <a:path w="73025" h="84455">
                <a:moveTo>
                  <a:pt x="38417" y="0"/>
                </a:moveTo>
                <a:lnTo>
                  <a:pt x="0" y="0"/>
                </a:lnTo>
                <a:lnTo>
                  <a:pt x="0" y="84035"/>
                </a:lnTo>
                <a:lnTo>
                  <a:pt x="18491" y="84035"/>
                </a:lnTo>
                <a:lnTo>
                  <a:pt x="18491" y="57150"/>
                </a:lnTo>
                <a:lnTo>
                  <a:pt x="54244" y="57150"/>
                </a:lnTo>
                <a:lnTo>
                  <a:pt x="52108" y="54025"/>
                </a:lnTo>
                <a:lnTo>
                  <a:pt x="59427" y="50191"/>
                </a:lnTo>
                <a:lnTo>
                  <a:pt x="65117" y="44600"/>
                </a:lnTo>
                <a:lnTo>
                  <a:pt x="67004" y="40817"/>
                </a:lnTo>
                <a:lnTo>
                  <a:pt x="18491" y="40817"/>
                </a:lnTo>
                <a:lnTo>
                  <a:pt x="18491" y="16687"/>
                </a:lnTo>
                <a:lnTo>
                  <a:pt x="68927" y="16687"/>
                </a:lnTo>
                <a:lnTo>
                  <a:pt x="67602" y="13208"/>
                </a:lnTo>
                <a:lnTo>
                  <a:pt x="62915" y="8521"/>
                </a:lnTo>
                <a:lnTo>
                  <a:pt x="58261" y="4859"/>
                </a:lnTo>
                <a:lnTo>
                  <a:pt x="52604" y="2189"/>
                </a:lnTo>
                <a:lnTo>
                  <a:pt x="45979" y="554"/>
                </a:lnTo>
                <a:lnTo>
                  <a:pt x="38417" y="0"/>
                </a:lnTo>
                <a:close/>
              </a:path>
              <a:path w="73025" h="84455">
                <a:moveTo>
                  <a:pt x="54244" y="57150"/>
                </a:moveTo>
                <a:lnTo>
                  <a:pt x="33020" y="57150"/>
                </a:lnTo>
                <a:lnTo>
                  <a:pt x="51028" y="84035"/>
                </a:lnTo>
                <a:lnTo>
                  <a:pt x="72631" y="84035"/>
                </a:lnTo>
                <a:lnTo>
                  <a:pt x="54244" y="57150"/>
                </a:lnTo>
                <a:close/>
              </a:path>
              <a:path w="73025" h="84455">
                <a:moveTo>
                  <a:pt x="68927" y="16687"/>
                </a:moveTo>
                <a:lnTo>
                  <a:pt x="45872" y="16687"/>
                </a:lnTo>
                <a:lnTo>
                  <a:pt x="51396" y="20777"/>
                </a:lnTo>
                <a:lnTo>
                  <a:pt x="51396" y="36017"/>
                </a:lnTo>
                <a:lnTo>
                  <a:pt x="46228" y="40817"/>
                </a:lnTo>
                <a:lnTo>
                  <a:pt x="67004" y="40817"/>
                </a:lnTo>
                <a:lnTo>
                  <a:pt x="68804" y="37207"/>
                </a:lnTo>
                <a:lnTo>
                  <a:pt x="70116" y="27965"/>
                </a:lnTo>
                <a:lnTo>
                  <a:pt x="70116" y="19812"/>
                </a:lnTo>
                <a:lnTo>
                  <a:pt x="68927" y="16687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240870" y="1725315"/>
            <a:ext cx="84455" cy="84455"/>
          </a:xfrm>
          <a:custGeom>
            <a:avLst/>
            <a:gdLst/>
            <a:ahLst/>
            <a:cxnLst/>
            <a:rect l="l" t="t" r="r" b="b"/>
            <a:pathLst>
              <a:path w="84455" h="84455">
                <a:moveTo>
                  <a:pt x="19926" y="0"/>
                </a:moveTo>
                <a:lnTo>
                  <a:pt x="0" y="0"/>
                </a:lnTo>
                <a:lnTo>
                  <a:pt x="0" y="84035"/>
                </a:lnTo>
                <a:lnTo>
                  <a:pt x="18122" y="84035"/>
                </a:lnTo>
                <a:lnTo>
                  <a:pt x="18122" y="29540"/>
                </a:lnTo>
                <a:lnTo>
                  <a:pt x="38296" y="29540"/>
                </a:lnTo>
                <a:lnTo>
                  <a:pt x="19926" y="0"/>
                </a:lnTo>
                <a:close/>
              </a:path>
              <a:path w="84455" h="84455">
                <a:moveTo>
                  <a:pt x="84035" y="29171"/>
                </a:moveTo>
                <a:lnTo>
                  <a:pt x="65671" y="29171"/>
                </a:lnTo>
                <a:lnTo>
                  <a:pt x="65671" y="84035"/>
                </a:lnTo>
                <a:lnTo>
                  <a:pt x="84035" y="84035"/>
                </a:lnTo>
                <a:lnTo>
                  <a:pt x="84035" y="29171"/>
                </a:lnTo>
                <a:close/>
              </a:path>
              <a:path w="84455" h="84455">
                <a:moveTo>
                  <a:pt x="38296" y="29540"/>
                </a:moveTo>
                <a:lnTo>
                  <a:pt x="18122" y="29540"/>
                </a:lnTo>
                <a:lnTo>
                  <a:pt x="41541" y="65074"/>
                </a:lnTo>
                <a:lnTo>
                  <a:pt x="42024" y="65074"/>
                </a:lnTo>
                <a:lnTo>
                  <a:pt x="61480" y="35534"/>
                </a:lnTo>
                <a:lnTo>
                  <a:pt x="42024" y="35534"/>
                </a:lnTo>
                <a:lnTo>
                  <a:pt x="38296" y="29540"/>
                </a:lnTo>
                <a:close/>
              </a:path>
              <a:path w="84455" h="84455">
                <a:moveTo>
                  <a:pt x="84035" y="0"/>
                </a:moveTo>
                <a:lnTo>
                  <a:pt x="64109" y="0"/>
                </a:lnTo>
                <a:lnTo>
                  <a:pt x="42024" y="35534"/>
                </a:lnTo>
                <a:lnTo>
                  <a:pt x="61480" y="35534"/>
                </a:lnTo>
                <a:lnTo>
                  <a:pt x="65671" y="29171"/>
                </a:lnTo>
                <a:lnTo>
                  <a:pt x="84035" y="29171"/>
                </a:lnTo>
                <a:lnTo>
                  <a:pt x="84035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348034" y="1725315"/>
            <a:ext cx="64135" cy="84455"/>
          </a:xfrm>
          <a:custGeom>
            <a:avLst/>
            <a:gdLst/>
            <a:ahLst/>
            <a:cxnLst/>
            <a:rect l="l" t="t" r="r" b="b"/>
            <a:pathLst>
              <a:path w="64134" h="84455">
                <a:moveTo>
                  <a:pt x="63385" y="0"/>
                </a:moveTo>
                <a:lnTo>
                  <a:pt x="0" y="0"/>
                </a:lnTo>
                <a:lnTo>
                  <a:pt x="0" y="84035"/>
                </a:lnTo>
                <a:lnTo>
                  <a:pt x="63982" y="84035"/>
                </a:lnTo>
                <a:lnTo>
                  <a:pt x="63982" y="67589"/>
                </a:lnTo>
                <a:lnTo>
                  <a:pt x="18376" y="67589"/>
                </a:lnTo>
                <a:lnTo>
                  <a:pt x="18376" y="49936"/>
                </a:lnTo>
                <a:lnTo>
                  <a:pt x="57988" y="49936"/>
                </a:lnTo>
                <a:lnTo>
                  <a:pt x="57988" y="33489"/>
                </a:lnTo>
                <a:lnTo>
                  <a:pt x="18376" y="33489"/>
                </a:lnTo>
                <a:lnTo>
                  <a:pt x="18376" y="16446"/>
                </a:lnTo>
                <a:lnTo>
                  <a:pt x="63385" y="16446"/>
                </a:lnTo>
                <a:lnTo>
                  <a:pt x="63385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425437" y="1725306"/>
            <a:ext cx="69850" cy="84455"/>
          </a:xfrm>
          <a:custGeom>
            <a:avLst/>
            <a:gdLst/>
            <a:ahLst/>
            <a:cxnLst/>
            <a:rect l="l" t="t" r="r" b="b"/>
            <a:pathLst>
              <a:path w="69850" h="84455">
                <a:moveTo>
                  <a:pt x="44056" y="17056"/>
                </a:moveTo>
                <a:lnTo>
                  <a:pt x="25565" y="17056"/>
                </a:lnTo>
                <a:lnTo>
                  <a:pt x="25565" y="84048"/>
                </a:lnTo>
                <a:lnTo>
                  <a:pt x="44056" y="84048"/>
                </a:lnTo>
                <a:lnTo>
                  <a:pt x="44056" y="17056"/>
                </a:lnTo>
                <a:close/>
              </a:path>
              <a:path w="69850" h="84455">
                <a:moveTo>
                  <a:pt x="69621" y="0"/>
                </a:moveTo>
                <a:lnTo>
                  <a:pt x="0" y="0"/>
                </a:lnTo>
                <a:lnTo>
                  <a:pt x="0" y="17056"/>
                </a:lnTo>
                <a:lnTo>
                  <a:pt x="69621" y="17056"/>
                </a:lnTo>
                <a:lnTo>
                  <a:pt x="69621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512185" y="1725315"/>
            <a:ext cx="64135" cy="84455"/>
          </a:xfrm>
          <a:custGeom>
            <a:avLst/>
            <a:gdLst/>
            <a:ahLst/>
            <a:cxnLst/>
            <a:rect l="l" t="t" r="r" b="b"/>
            <a:pathLst>
              <a:path w="64134" h="84455">
                <a:moveTo>
                  <a:pt x="63385" y="0"/>
                </a:moveTo>
                <a:lnTo>
                  <a:pt x="0" y="0"/>
                </a:lnTo>
                <a:lnTo>
                  <a:pt x="0" y="84035"/>
                </a:lnTo>
                <a:lnTo>
                  <a:pt x="63982" y="84035"/>
                </a:lnTo>
                <a:lnTo>
                  <a:pt x="63982" y="67589"/>
                </a:lnTo>
                <a:lnTo>
                  <a:pt x="18376" y="67589"/>
                </a:lnTo>
                <a:lnTo>
                  <a:pt x="18376" y="49936"/>
                </a:lnTo>
                <a:lnTo>
                  <a:pt x="57988" y="49936"/>
                </a:lnTo>
                <a:lnTo>
                  <a:pt x="57988" y="33489"/>
                </a:lnTo>
                <a:lnTo>
                  <a:pt x="18376" y="33489"/>
                </a:lnTo>
                <a:lnTo>
                  <a:pt x="18376" y="16446"/>
                </a:lnTo>
                <a:lnTo>
                  <a:pt x="63385" y="16446"/>
                </a:lnTo>
                <a:lnTo>
                  <a:pt x="63385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595580" y="1725316"/>
            <a:ext cx="73025" cy="84455"/>
          </a:xfrm>
          <a:custGeom>
            <a:avLst/>
            <a:gdLst/>
            <a:ahLst/>
            <a:cxnLst/>
            <a:rect l="l" t="t" r="r" b="b"/>
            <a:pathLst>
              <a:path w="73025" h="84455">
                <a:moveTo>
                  <a:pt x="38417" y="0"/>
                </a:moveTo>
                <a:lnTo>
                  <a:pt x="0" y="0"/>
                </a:lnTo>
                <a:lnTo>
                  <a:pt x="0" y="84035"/>
                </a:lnTo>
                <a:lnTo>
                  <a:pt x="18491" y="84035"/>
                </a:lnTo>
                <a:lnTo>
                  <a:pt x="18491" y="57150"/>
                </a:lnTo>
                <a:lnTo>
                  <a:pt x="54244" y="57150"/>
                </a:lnTo>
                <a:lnTo>
                  <a:pt x="52108" y="54025"/>
                </a:lnTo>
                <a:lnTo>
                  <a:pt x="59427" y="50191"/>
                </a:lnTo>
                <a:lnTo>
                  <a:pt x="65117" y="44600"/>
                </a:lnTo>
                <a:lnTo>
                  <a:pt x="67004" y="40817"/>
                </a:lnTo>
                <a:lnTo>
                  <a:pt x="18491" y="40817"/>
                </a:lnTo>
                <a:lnTo>
                  <a:pt x="18491" y="16687"/>
                </a:lnTo>
                <a:lnTo>
                  <a:pt x="68921" y="16687"/>
                </a:lnTo>
                <a:lnTo>
                  <a:pt x="67589" y="13208"/>
                </a:lnTo>
                <a:lnTo>
                  <a:pt x="62915" y="8521"/>
                </a:lnTo>
                <a:lnTo>
                  <a:pt x="58261" y="4859"/>
                </a:lnTo>
                <a:lnTo>
                  <a:pt x="52604" y="2189"/>
                </a:lnTo>
                <a:lnTo>
                  <a:pt x="45979" y="554"/>
                </a:lnTo>
                <a:lnTo>
                  <a:pt x="38417" y="0"/>
                </a:lnTo>
                <a:close/>
              </a:path>
              <a:path w="73025" h="84455">
                <a:moveTo>
                  <a:pt x="54244" y="57150"/>
                </a:moveTo>
                <a:lnTo>
                  <a:pt x="33020" y="57150"/>
                </a:lnTo>
                <a:lnTo>
                  <a:pt x="51028" y="84035"/>
                </a:lnTo>
                <a:lnTo>
                  <a:pt x="72631" y="84035"/>
                </a:lnTo>
                <a:lnTo>
                  <a:pt x="54244" y="57150"/>
                </a:lnTo>
                <a:close/>
              </a:path>
              <a:path w="73025" h="84455">
                <a:moveTo>
                  <a:pt x="68921" y="16687"/>
                </a:moveTo>
                <a:lnTo>
                  <a:pt x="45872" y="16687"/>
                </a:lnTo>
                <a:lnTo>
                  <a:pt x="51396" y="20777"/>
                </a:lnTo>
                <a:lnTo>
                  <a:pt x="51396" y="36017"/>
                </a:lnTo>
                <a:lnTo>
                  <a:pt x="46228" y="40817"/>
                </a:lnTo>
                <a:lnTo>
                  <a:pt x="67004" y="40817"/>
                </a:lnTo>
                <a:lnTo>
                  <a:pt x="68804" y="37207"/>
                </a:lnTo>
                <a:lnTo>
                  <a:pt x="70116" y="27965"/>
                </a:lnTo>
                <a:lnTo>
                  <a:pt x="70116" y="19812"/>
                </a:lnTo>
                <a:lnTo>
                  <a:pt x="68921" y="16687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667268" y="1869320"/>
            <a:ext cx="66675" cy="84455"/>
          </a:xfrm>
          <a:custGeom>
            <a:avLst/>
            <a:gdLst/>
            <a:ahLst/>
            <a:cxnLst/>
            <a:rect l="l" t="t" r="r" b="b"/>
            <a:pathLst>
              <a:path w="66675" h="84455">
                <a:moveTo>
                  <a:pt x="34328" y="0"/>
                </a:moveTo>
                <a:lnTo>
                  <a:pt x="0" y="0"/>
                </a:lnTo>
                <a:lnTo>
                  <a:pt x="0" y="84035"/>
                </a:lnTo>
                <a:lnTo>
                  <a:pt x="18491" y="84035"/>
                </a:lnTo>
                <a:lnTo>
                  <a:pt x="18491" y="58826"/>
                </a:lnTo>
                <a:lnTo>
                  <a:pt x="32537" y="58826"/>
                </a:lnTo>
                <a:lnTo>
                  <a:pt x="45796" y="56946"/>
                </a:lnTo>
                <a:lnTo>
                  <a:pt x="56591" y="51354"/>
                </a:lnTo>
                <a:lnTo>
                  <a:pt x="63644" y="42379"/>
                </a:lnTo>
                <a:lnTo>
                  <a:pt x="18491" y="42379"/>
                </a:lnTo>
                <a:lnTo>
                  <a:pt x="18491" y="16687"/>
                </a:lnTo>
                <a:lnTo>
                  <a:pt x="63895" y="16687"/>
                </a:lnTo>
                <a:lnTo>
                  <a:pt x="57938" y="8089"/>
                </a:lnTo>
                <a:lnTo>
                  <a:pt x="47816" y="2125"/>
                </a:lnTo>
                <a:lnTo>
                  <a:pt x="34328" y="0"/>
                </a:lnTo>
                <a:close/>
              </a:path>
              <a:path w="66675" h="84455">
                <a:moveTo>
                  <a:pt x="63895" y="16687"/>
                </a:moveTo>
                <a:lnTo>
                  <a:pt x="42011" y="16687"/>
                </a:lnTo>
                <a:lnTo>
                  <a:pt x="47777" y="21132"/>
                </a:lnTo>
                <a:lnTo>
                  <a:pt x="47777" y="36855"/>
                </a:lnTo>
                <a:lnTo>
                  <a:pt x="42379" y="42379"/>
                </a:lnTo>
                <a:lnTo>
                  <a:pt x="63644" y="42379"/>
                </a:lnTo>
                <a:lnTo>
                  <a:pt x="63852" y="42115"/>
                </a:lnTo>
                <a:lnTo>
                  <a:pt x="66509" y="29298"/>
                </a:lnTo>
                <a:lnTo>
                  <a:pt x="66509" y="29057"/>
                </a:lnTo>
                <a:lnTo>
                  <a:pt x="64301" y="17273"/>
                </a:lnTo>
                <a:lnTo>
                  <a:pt x="63895" y="16687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750424" y="1869321"/>
            <a:ext cx="73025" cy="84455"/>
          </a:xfrm>
          <a:custGeom>
            <a:avLst/>
            <a:gdLst/>
            <a:ahLst/>
            <a:cxnLst/>
            <a:rect l="l" t="t" r="r" b="b"/>
            <a:pathLst>
              <a:path w="73025" h="84455">
                <a:moveTo>
                  <a:pt x="38417" y="0"/>
                </a:moveTo>
                <a:lnTo>
                  <a:pt x="0" y="0"/>
                </a:lnTo>
                <a:lnTo>
                  <a:pt x="0" y="84035"/>
                </a:lnTo>
                <a:lnTo>
                  <a:pt x="18491" y="84035"/>
                </a:lnTo>
                <a:lnTo>
                  <a:pt x="18491" y="57150"/>
                </a:lnTo>
                <a:lnTo>
                  <a:pt x="54244" y="57150"/>
                </a:lnTo>
                <a:lnTo>
                  <a:pt x="52108" y="54025"/>
                </a:lnTo>
                <a:lnTo>
                  <a:pt x="59427" y="50191"/>
                </a:lnTo>
                <a:lnTo>
                  <a:pt x="65117" y="44600"/>
                </a:lnTo>
                <a:lnTo>
                  <a:pt x="67004" y="40817"/>
                </a:lnTo>
                <a:lnTo>
                  <a:pt x="18491" y="40817"/>
                </a:lnTo>
                <a:lnTo>
                  <a:pt x="18491" y="16687"/>
                </a:lnTo>
                <a:lnTo>
                  <a:pt x="68927" y="16687"/>
                </a:lnTo>
                <a:lnTo>
                  <a:pt x="67602" y="13208"/>
                </a:lnTo>
                <a:lnTo>
                  <a:pt x="62915" y="8521"/>
                </a:lnTo>
                <a:lnTo>
                  <a:pt x="58261" y="4859"/>
                </a:lnTo>
                <a:lnTo>
                  <a:pt x="52604" y="2189"/>
                </a:lnTo>
                <a:lnTo>
                  <a:pt x="45979" y="554"/>
                </a:lnTo>
                <a:lnTo>
                  <a:pt x="38417" y="0"/>
                </a:lnTo>
                <a:close/>
              </a:path>
              <a:path w="73025" h="84455">
                <a:moveTo>
                  <a:pt x="54244" y="57150"/>
                </a:moveTo>
                <a:lnTo>
                  <a:pt x="33020" y="57150"/>
                </a:lnTo>
                <a:lnTo>
                  <a:pt x="51028" y="84035"/>
                </a:lnTo>
                <a:lnTo>
                  <a:pt x="72631" y="84035"/>
                </a:lnTo>
                <a:lnTo>
                  <a:pt x="54244" y="57150"/>
                </a:lnTo>
                <a:close/>
              </a:path>
              <a:path w="73025" h="84455">
                <a:moveTo>
                  <a:pt x="68927" y="16687"/>
                </a:moveTo>
                <a:lnTo>
                  <a:pt x="45872" y="16687"/>
                </a:lnTo>
                <a:lnTo>
                  <a:pt x="51396" y="20777"/>
                </a:lnTo>
                <a:lnTo>
                  <a:pt x="51396" y="36017"/>
                </a:lnTo>
                <a:lnTo>
                  <a:pt x="46228" y="40817"/>
                </a:lnTo>
                <a:lnTo>
                  <a:pt x="67004" y="40817"/>
                </a:lnTo>
                <a:lnTo>
                  <a:pt x="68804" y="37207"/>
                </a:lnTo>
                <a:lnTo>
                  <a:pt x="70116" y="27965"/>
                </a:lnTo>
                <a:lnTo>
                  <a:pt x="70116" y="19812"/>
                </a:lnTo>
                <a:lnTo>
                  <a:pt x="68927" y="16687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836475" y="1867879"/>
            <a:ext cx="89535" cy="86995"/>
          </a:xfrm>
          <a:custGeom>
            <a:avLst/>
            <a:gdLst/>
            <a:ahLst/>
            <a:cxnLst/>
            <a:rect l="l" t="t" r="r" b="b"/>
            <a:pathLst>
              <a:path w="89534" h="86994">
                <a:moveTo>
                  <a:pt x="44780" y="0"/>
                </a:moveTo>
                <a:lnTo>
                  <a:pt x="3350" y="26590"/>
                </a:lnTo>
                <a:lnTo>
                  <a:pt x="0" y="43700"/>
                </a:lnTo>
                <a:lnTo>
                  <a:pt x="3312" y="60531"/>
                </a:lnTo>
                <a:lnTo>
                  <a:pt x="12544" y="74268"/>
                </a:lnTo>
                <a:lnTo>
                  <a:pt x="26639" y="83525"/>
                </a:lnTo>
                <a:lnTo>
                  <a:pt x="44538" y="86918"/>
                </a:lnTo>
                <a:lnTo>
                  <a:pt x="62476" y="83487"/>
                </a:lnTo>
                <a:lnTo>
                  <a:pt x="76654" y="74147"/>
                </a:lnTo>
                <a:lnTo>
                  <a:pt x="79533" y="69875"/>
                </a:lnTo>
                <a:lnTo>
                  <a:pt x="44780" y="69875"/>
                </a:lnTo>
                <a:lnTo>
                  <a:pt x="34524" y="67774"/>
                </a:lnTo>
                <a:lnTo>
                  <a:pt x="26473" y="62072"/>
                </a:lnTo>
                <a:lnTo>
                  <a:pt x="21212" y="53668"/>
                </a:lnTo>
                <a:lnTo>
                  <a:pt x="19373" y="43700"/>
                </a:lnTo>
                <a:lnTo>
                  <a:pt x="19329" y="43218"/>
                </a:lnTo>
                <a:lnTo>
                  <a:pt x="21175" y="33052"/>
                </a:lnTo>
                <a:lnTo>
                  <a:pt x="26352" y="24730"/>
                </a:lnTo>
                <a:lnTo>
                  <a:pt x="34320" y="19107"/>
                </a:lnTo>
                <a:lnTo>
                  <a:pt x="44538" y="17043"/>
                </a:lnTo>
                <a:lnTo>
                  <a:pt x="79726" y="17043"/>
                </a:lnTo>
                <a:lnTo>
                  <a:pt x="76774" y="12650"/>
                </a:lnTo>
                <a:lnTo>
                  <a:pt x="62680" y="3393"/>
                </a:lnTo>
                <a:lnTo>
                  <a:pt x="44780" y="0"/>
                </a:lnTo>
                <a:close/>
              </a:path>
              <a:path w="89534" h="86994">
                <a:moveTo>
                  <a:pt x="79726" y="17043"/>
                </a:moveTo>
                <a:lnTo>
                  <a:pt x="44538" y="17043"/>
                </a:lnTo>
                <a:lnTo>
                  <a:pt x="54794" y="19145"/>
                </a:lnTo>
                <a:lnTo>
                  <a:pt x="62845" y="24850"/>
                </a:lnTo>
                <a:lnTo>
                  <a:pt x="68106" y="33256"/>
                </a:lnTo>
                <a:lnTo>
                  <a:pt x="69945" y="43218"/>
                </a:lnTo>
                <a:lnTo>
                  <a:pt x="69989" y="43700"/>
                </a:lnTo>
                <a:lnTo>
                  <a:pt x="68143" y="53866"/>
                </a:lnTo>
                <a:lnTo>
                  <a:pt x="62966" y="62188"/>
                </a:lnTo>
                <a:lnTo>
                  <a:pt x="54998" y="67810"/>
                </a:lnTo>
                <a:lnTo>
                  <a:pt x="44780" y="69875"/>
                </a:lnTo>
                <a:lnTo>
                  <a:pt x="79533" y="69875"/>
                </a:lnTo>
                <a:lnTo>
                  <a:pt x="85969" y="60327"/>
                </a:lnTo>
                <a:lnTo>
                  <a:pt x="89271" y="43700"/>
                </a:lnTo>
                <a:lnTo>
                  <a:pt x="89319" y="43218"/>
                </a:lnTo>
                <a:lnTo>
                  <a:pt x="86006" y="26387"/>
                </a:lnTo>
                <a:lnTo>
                  <a:pt x="79726" y="17043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935580" y="1869313"/>
            <a:ext cx="69850" cy="84455"/>
          </a:xfrm>
          <a:custGeom>
            <a:avLst/>
            <a:gdLst/>
            <a:ahLst/>
            <a:cxnLst/>
            <a:rect l="l" t="t" r="r" b="b"/>
            <a:pathLst>
              <a:path w="69850" h="84455">
                <a:moveTo>
                  <a:pt x="44068" y="17056"/>
                </a:moveTo>
                <a:lnTo>
                  <a:pt x="25577" y="17056"/>
                </a:lnTo>
                <a:lnTo>
                  <a:pt x="25577" y="84048"/>
                </a:lnTo>
                <a:lnTo>
                  <a:pt x="44068" y="84048"/>
                </a:lnTo>
                <a:lnTo>
                  <a:pt x="44068" y="17056"/>
                </a:lnTo>
                <a:close/>
              </a:path>
              <a:path w="69850" h="84455">
                <a:moveTo>
                  <a:pt x="69634" y="0"/>
                </a:moveTo>
                <a:lnTo>
                  <a:pt x="0" y="0"/>
                </a:lnTo>
                <a:lnTo>
                  <a:pt x="0" y="17056"/>
                </a:lnTo>
                <a:lnTo>
                  <a:pt x="69634" y="17056"/>
                </a:lnTo>
                <a:lnTo>
                  <a:pt x="69634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022349" y="1869320"/>
            <a:ext cx="64135" cy="84455"/>
          </a:xfrm>
          <a:custGeom>
            <a:avLst/>
            <a:gdLst/>
            <a:ahLst/>
            <a:cxnLst/>
            <a:rect l="l" t="t" r="r" b="b"/>
            <a:pathLst>
              <a:path w="64134" h="84455">
                <a:moveTo>
                  <a:pt x="63385" y="0"/>
                </a:moveTo>
                <a:lnTo>
                  <a:pt x="0" y="0"/>
                </a:lnTo>
                <a:lnTo>
                  <a:pt x="0" y="84035"/>
                </a:lnTo>
                <a:lnTo>
                  <a:pt x="63982" y="84035"/>
                </a:lnTo>
                <a:lnTo>
                  <a:pt x="63982" y="67589"/>
                </a:lnTo>
                <a:lnTo>
                  <a:pt x="18376" y="67589"/>
                </a:lnTo>
                <a:lnTo>
                  <a:pt x="18376" y="49936"/>
                </a:lnTo>
                <a:lnTo>
                  <a:pt x="57988" y="49936"/>
                </a:lnTo>
                <a:lnTo>
                  <a:pt x="57988" y="33489"/>
                </a:lnTo>
                <a:lnTo>
                  <a:pt x="18376" y="33489"/>
                </a:lnTo>
                <a:lnTo>
                  <a:pt x="18376" y="16446"/>
                </a:lnTo>
                <a:lnTo>
                  <a:pt x="63385" y="16446"/>
                </a:lnTo>
                <a:lnTo>
                  <a:pt x="63385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102028" y="1867879"/>
            <a:ext cx="78105" cy="86995"/>
          </a:xfrm>
          <a:custGeom>
            <a:avLst/>
            <a:gdLst/>
            <a:ahLst/>
            <a:cxnLst/>
            <a:rect l="l" t="t" r="r" b="b"/>
            <a:pathLst>
              <a:path w="78105" h="86994">
                <a:moveTo>
                  <a:pt x="43815" y="0"/>
                </a:moveTo>
                <a:lnTo>
                  <a:pt x="3217" y="26590"/>
                </a:lnTo>
                <a:lnTo>
                  <a:pt x="0" y="43700"/>
                </a:lnTo>
                <a:lnTo>
                  <a:pt x="3257" y="60633"/>
                </a:lnTo>
                <a:lnTo>
                  <a:pt x="12277" y="74358"/>
                </a:lnTo>
                <a:lnTo>
                  <a:pt x="25931" y="83559"/>
                </a:lnTo>
                <a:lnTo>
                  <a:pt x="43091" y="86918"/>
                </a:lnTo>
                <a:lnTo>
                  <a:pt x="54102" y="85873"/>
                </a:lnTo>
                <a:lnTo>
                  <a:pt x="63163" y="82881"/>
                </a:lnTo>
                <a:lnTo>
                  <a:pt x="70805" y="78158"/>
                </a:lnTo>
                <a:lnTo>
                  <a:pt x="77558" y="71920"/>
                </a:lnTo>
                <a:lnTo>
                  <a:pt x="75536" y="69875"/>
                </a:lnTo>
                <a:lnTo>
                  <a:pt x="43700" y="69875"/>
                </a:lnTo>
                <a:lnTo>
                  <a:pt x="33816" y="67774"/>
                </a:lnTo>
                <a:lnTo>
                  <a:pt x="26114" y="62072"/>
                </a:lnTo>
                <a:lnTo>
                  <a:pt x="21112" y="53668"/>
                </a:lnTo>
                <a:lnTo>
                  <a:pt x="19371" y="43700"/>
                </a:lnTo>
                <a:lnTo>
                  <a:pt x="19329" y="43218"/>
                </a:lnTo>
                <a:lnTo>
                  <a:pt x="21146" y="33052"/>
                </a:lnTo>
                <a:lnTo>
                  <a:pt x="26204" y="24730"/>
                </a:lnTo>
                <a:lnTo>
                  <a:pt x="33918" y="19107"/>
                </a:lnTo>
                <a:lnTo>
                  <a:pt x="43700" y="17043"/>
                </a:lnTo>
                <a:lnTo>
                  <a:pt x="73423" y="17043"/>
                </a:lnTo>
                <a:lnTo>
                  <a:pt x="76962" y="12966"/>
                </a:lnTo>
                <a:lnTo>
                  <a:pt x="70716" y="7699"/>
                </a:lnTo>
                <a:lnTo>
                  <a:pt x="63403" y="3602"/>
                </a:lnTo>
                <a:lnTo>
                  <a:pt x="54582" y="945"/>
                </a:lnTo>
                <a:lnTo>
                  <a:pt x="43815" y="0"/>
                </a:lnTo>
                <a:close/>
              </a:path>
              <a:path w="78105" h="86994">
                <a:moveTo>
                  <a:pt x="65798" y="60032"/>
                </a:moveTo>
                <a:lnTo>
                  <a:pt x="59182" y="66027"/>
                </a:lnTo>
                <a:lnTo>
                  <a:pt x="53301" y="69875"/>
                </a:lnTo>
                <a:lnTo>
                  <a:pt x="75536" y="69875"/>
                </a:lnTo>
                <a:lnTo>
                  <a:pt x="65798" y="60032"/>
                </a:lnTo>
                <a:close/>
              </a:path>
              <a:path w="78105" h="86994">
                <a:moveTo>
                  <a:pt x="73423" y="17043"/>
                </a:moveTo>
                <a:lnTo>
                  <a:pt x="52095" y="17043"/>
                </a:lnTo>
                <a:lnTo>
                  <a:pt x="58712" y="20650"/>
                </a:lnTo>
                <a:lnTo>
                  <a:pt x="65189" y="26530"/>
                </a:lnTo>
                <a:lnTo>
                  <a:pt x="73423" y="17043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191317" y="1869313"/>
            <a:ext cx="69850" cy="84455"/>
          </a:xfrm>
          <a:custGeom>
            <a:avLst/>
            <a:gdLst/>
            <a:ahLst/>
            <a:cxnLst/>
            <a:rect l="l" t="t" r="r" b="b"/>
            <a:pathLst>
              <a:path w="69850" h="84455">
                <a:moveTo>
                  <a:pt x="44056" y="17056"/>
                </a:moveTo>
                <a:lnTo>
                  <a:pt x="25565" y="17056"/>
                </a:lnTo>
                <a:lnTo>
                  <a:pt x="25565" y="84048"/>
                </a:lnTo>
                <a:lnTo>
                  <a:pt x="44056" y="84048"/>
                </a:lnTo>
                <a:lnTo>
                  <a:pt x="44056" y="17056"/>
                </a:lnTo>
                <a:close/>
              </a:path>
              <a:path w="69850" h="84455">
                <a:moveTo>
                  <a:pt x="69621" y="0"/>
                </a:moveTo>
                <a:lnTo>
                  <a:pt x="0" y="0"/>
                </a:lnTo>
                <a:lnTo>
                  <a:pt x="0" y="17056"/>
                </a:lnTo>
                <a:lnTo>
                  <a:pt x="69621" y="17056"/>
                </a:lnTo>
                <a:lnTo>
                  <a:pt x="69621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270751" y="1867879"/>
            <a:ext cx="89535" cy="86995"/>
          </a:xfrm>
          <a:custGeom>
            <a:avLst/>
            <a:gdLst/>
            <a:ahLst/>
            <a:cxnLst/>
            <a:rect l="l" t="t" r="r" b="b"/>
            <a:pathLst>
              <a:path w="89534" h="86994">
                <a:moveTo>
                  <a:pt x="44780" y="0"/>
                </a:moveTo>
                <a:lnTo>
                  <a:pt x="3350" y="26590"/>
                </a:lnTo>
                <a:lnTo>
                  <a:pt x="0" y="43700"/>
                </a:lnTo>
                <a:lnTo>
                  <a:pt x="3312" y="60531"/>
                </a:lnTo>
                <a:lnTo>
                  <a:pt x="12544" y="74268"/>
                </a:lnTo>
                <a:lnTo>
                  <a:pt x="26639" y="83525"/>
                </a:lnTo>
                <a:lnTo>
                  <a:pt x="44538" y="86918"/>
                </a:lnTo>
                <a:lnTo>
                  <a:pt x="62471" y="83487"/>
                </a:lnTo>
                <a:lnTo>
                  <a:pt x="76649" y="74147"/>
                </a:lnTo>
                <a:lnTo>
                  <a:pt x="79529" y="69875"/>
                </a:lnTo>
                <a:lnTo>
                  <a:pt x="44780" y="69875"/>
                </a:lnTo>
                <a:lnTo>
                  <a:pt x="34524" y="67774"/>
                </a:lnTo>
                <a:lnTo>
                  <a:pt x="26473" y="62072"/>
                </a:lnTo>
                <a:lnTo>
                  <a:pt x="21212" y="53668"/>
                </a:lnTo>
                <a:lnTo>
                  <a:pt x="19373" y="43700"/>
                </a:lnTo>
                <a:lnTo>
                  <a:pt x="19329" y="43218"/>
                </a:lnTo>
                <a:lnTo>
                  <a:pt x="21175" y="33052"/>
                </a:lnTo>
                <a:lnTo>
                  <a:pt x="26352" y="24730"/>
                </a:lnTo>
                <a:lnTo>
                  <a:pt x="34320" y="19107"/>
                </a:lnTo>
                <a:lnTo>
                  <a:pt x="44538" y="17043"/>
                </a:lnTo>
                <a:lnTo>
                  <a:pt x="79726" y="17043"/>
                </a:lnTo>
                <a:lnTo>
                  <a:pt x="76774" y="12650"/>
                </a:lnTo>
                <a:lnTo>
                  <a:pt x="62680" y="3393"/>
                </a:lnTo>
                <a:lnTo>
                  <a:pt x="44780" y="0"/>
                </a:lnTo>
                <a:close/>
              </a:path>
              <a:path w="89534" h="86994">
                <a:moveTo>
                  <a:pt x="79726" y="17043"/>
                </a:moveTo>
                <a:lnTo>
                  <a:pt x="44538" y="17043"/>
                </a:lnTo>
                <a:lnTo>
                  <a:pt x="54794" y="19145"/>
                </a:lnTo>
                <a:lnTo>
                  <a:pt x="62845" y="24850"/>
                </a:lnTo>
                <a:lnTo>
                  <a:pt x="68106" y="33256"/>
                </a:lnTo>
                <a:lnTo>
                  <a:pt x="69945" y="43218"/>
                </a:lnTo>
                <a:lnTo>
                  <a:pt x="69989" y="43700"/>
                </a:lnTo>
                <a:lnTo>
                  <a:pt x="68143" y="53866"/>
                </a:lnTo>
                <a:lnTo>
                  <a:pt x="62966" y="62188"/>
                </a:lnTo>
                <a:lnTo>
                  <a:pt x="54998" y="67810"/>
                </a:lnTo>
                <a:lnTo>
                  <a:pt x="44780" y="69875"/>
                </a:lnTo>
                <a:lnTo>
                  <a:pt x="79529" y="69875"/>
                </a:lnTo>
                <a:lnTo>
                  <a:pt x="85967" y="60327"/>
                </a:lnTo>
                <a:lnTo>
                  <a:pt x="89271" y="43700"/>
                </a:lnTo>
                <a:lnTo>
                  <a:pt x="89319" y="43218"/>
                </a:lnTo>
                <a:lnTo>
                  <a:pt x="86006" y="26387"/>
                </a:lnTo>
                <a:lnTo>
                  <a:pt x="79726" y="17043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379466" y="1869321"/>
            <a:ext cx="73025" cy="84455"/>
          </a:xfrm>
          <a:custGeom>
            <a:avLst/>
            <a:gdLst/>
            <a:ahLst/>
            <a:cxnLst/>
            <a:rect l="l" t="t" r="r" b="b"/>
            <a:pathLst>
              <a:path w="73025" h="84455">
                <a:moveTo>
                  <a:pt x="38417" y="0"/>
                </a:moveTo>
                <a:lnTo>
                  <a:pt x="0" y="0"/>
                </a:lnTo>
                <a:lnTo>
                  <a:pt x="0" y="84035"/>
                </a:lnTo>
                <a:lnTo>
                  <a:pt x="18491" y="84035"/>
                </a:lnTo>
                <a:lnTo>
                  <a:pt x="18491" y="57150"/>
                </a:lnTo>
                <a:lnTo>
                  <a:pt x="54244" y="57150"/>
                </a:lnTo>
                <a:lnTo>
                  <a:pt x="52108" y="54025"/>
                </a:lnTo>
                <a:lnTo>
                  <a:pt x="59427" y="50191"/>
                </a:lnTo>
                <a:lnTo>
                  <a:pt x="65117" y="44600"/>
                </a:lnTo>
                <a:lnTo>
                  <a:pt x="67004" y="40817"/>
                </a:lnTo>
                <a:lnTo>
                  <a:pt x="18491" y="40817"/>
                </a:lnTo>
                <a:lnTo>
                  <a:pt x="18491" y="16687"/>
                </a:lnTo>
                <a:lnTo>
                  <a:pt x="68921" y="16687"/>
                </a:lnTo>
                <a:lnTo>
                  <a:pt x="67589" y="13208"/>
                </a:lnTo>
                <a:lnTo>
                  <a:pt x="62915" y="8521"/>
                </a:lnTo>
                <a:lnTo>
                  <a:pt x="58261" y="4859"/>
                </a:lnTo>
                <a:lnTo>
                  <a:pt x="52604" y="2189"/>
                </a:lnTo>
                <a:lnTo>
                  <a:pt x="45979" y="554"/>
                </a:lnTo>
                <a:lnTo>
                  <a:pt x="38417" y="0"/>
                </a:lnTo>
                <a:close/>
              </a:path>
              <a:path w="73025" h="84455">
                <a:moveTo>
                  <a:pt x="54244" y="57150"/>
                </a:moveTo>
                <a:lnTo>
                  <a:pt x="33020" y="57150"/>
                </a:lnTo>
                <a:lnTo>
                  <a:pt x="51028" y="84035"/>
                </a:lnTo>
                <a:lnTo>
                  <a:pt x="72631" y="84035"/>
                </a:lnTo>
                <a:lnTo>
                  <a:pt x="54244" y="57150"/>
                </a:lnTo>
                <a:close/>
              </a:path>
              <a:path w="73025" h="84455">
                <a:moveTo>
                  <a:pt x="68921" y="16687"/>
                </a:moveTo>
                <a:lnTo>
                  <a:pt x="45872" y="16687"/>
                </a:lnTo>
                <a:lnTo>
                  <a:pt x="51396" y="20777"/>
                </a:lnTo>
                <a:lnTo>
                  <a:pt x="51396" y="36017"/>
                </a:lnTo>
                <a:lnTo>
                  <a:pt x="46228" y="40817"/>
                </a:lnTo>
                <a:lnTo>
                  <a:pt x="67004" y="40817"/>
                </a:lnTo>
                <a:lnTo>
                  <a:pt x="68804" y="37207"/>
                </a:lnTo>
                <a:lnTo>
                  <a:pt x="70116" y="27965"/>
                </a:lnTo>
                <a:lnTo>
                  <a:pt x="70116" y="19812"/>
                </a:lnTo>
                <a:lnTo>
                  <a:pt x="68921" y="16687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502470" y="1868126"/>
            <a:ext cx="66675" cy="86995"/>
          </a:xfrm>
          <a:custGeom>
            <a:avLst/>
            <a:gdLst/>
            <a:ahLst/>
            <a:cxnLst/>
            <a:rect l="l" t="t" r="r" b="b"/>
            <a:pathLst>
              <a:path w="66675" h="86994">
                <a:moveTo>
                  <a:pt x="10922" y="59905"/>
                </a:moveTo>
                <a:lnTo>
                  <a:pt x="0" y="72986"/>
                </a:lnTo>
                <a:lnTo>
                  <a:pt x="8034" y="78887"/>
                </a:lnTo>
                <a:lnTo>
                  <a:pt x="16835" y="83088"/>
                </a:lnTo>
                <a:lnTo>
                  <a:pt x="26133" y="85600"/>
                </a:lnTo>
                <a:lnTo>
                  <a:pt x="35661" y="86436"/>
                </a:lnTo>
                <a:lnTo>
                  <a:pt x="48127" y="84710"/>
                </a:lnTo>
                <a:lnTo>
                  <a:pt x="57881" y="79663"/>
                </a:lnTo>
                <a:lnTo>
                  <a:pt x="64238" y="71487"/>
                </a:lnTo>
                <a:lnTo>
                  <a:pt x="64521" y="70103"/>
                </a:lnTo>
                <a:lnTo>
                  <a:pt x="36017" y="70103"/>
                </a:lnTo>
                <a:lnTo>
                  <a:pt x="29109" y="69387"/>
                </a:lnTo>
                <a:lnTo>
                  <a:pt x="22707" y="67343"/>
                </a:lnTo>
                <a:lnTo>
                  <a:pt x="16686" y="64130"/>
                </a:lnTo>
                <a:lnTo>
                  <a:pt x="10922" y="59905"/>
                </a:lnTo>
                <a:close/>
              </a:path>
              <a:path w="66675" h="86994">
                <a:moveTo>
                  <a:pt x="32778" y="0"/>
                </a:moveTo>
                <a:lnTo>
                  <a:pt x="20937" y="1811"/>
                </a:lnTo>
                <a:lnTo>
                  <a:pt x="11626" y="6942"/>
                </a:lnTo>
                <a:lnTo>
                  <a:pt x="5536" y="14932"/>
                </a:lnTo>
                <a:lnTo>
                  <a:pt x="3352" y="25323"/>
                </a:lnTo>
                <a:lnTo>
                  <a:pt x="3352" y="25565"/>
                </a:lnTo>
                <a:lnTo>
                  <a:pt x="45262" y="54863"/>
                </a:lnTo>
                <a:lnTo>
                  <a:pt x="48145" y="57264"/>
                </a:lnTo>
                <a:lnTo>
                  <a:pt x="48145" y="67106"/>
                </a:lnTo>
                <a:lnTo>
                  <a:pt x="43586" y="70103"/>
                </a:lnTo>
                <a:lnTo>
                  <a:pt x="64521" y="70103"/>
                </a:lnTo>
                <a:lnTo>
                  <a:pt x="66509" y="60375"/>
                </a:lnTo>
                <a:lnTo>
                  <a:pt x="66467" y="59905"/>
                </a:lnTo>
                <a:lnTo>
                  <a:pt x="64743" y="50643"/>
                </a:lnTo>
                <a:lnTo>
                  <a:pt x="59577" y="43705"/>
                </a:lnTo>
                <a:lnTo>
                  <a:pt x="51213" y="38680"/>
                </a:lnTo>
                <a:lnTo>
                  <a:pt x="39852" y="34924"/>
                </a:lnTo>
                <a:lnTo>
                  <a:pt x="25336" y="31216"/>
                </a:lnTo>
                <a:lnTo>
                  <a:pt x="21729" y="29400"/>
                </a:lnTo>
                <a:lnTo>
                  <a:pt x="21729" y="19557"/>
                </a:lnTo>
                <a:lnTo>
                  <a:pt x="25450" y="16319"/>
                </a:lnTo>
                <a:lnTo>
                  <a:pt x="60093" y="16319"/>
                </a:lnTo>
                <a:lnTo>
                  <a:pt x="63982" y="10680"/>
                </a:lnTo>
                <a:lnTo>
                  <a:pt x="57233" y="6123"/>
                </a:lnTo>
                <a:lnTo>
                  <a:pt x="49776" y="2773"/>
                </a:lnTo>
                <a:lnTo>
                  <a:pt x="41620" y="706"/>
                </a:lnTo>
                <a:lnTo>
                  <a:pt x="32778" y="0"/>
                </a:lnTo>
                <a:close/>
              </a:path>
              <a:path w="66675" h="86994">
                <a:moveTo>
                  <a:pt x="60093" y="16319"/>
                </a:moveTo>
                <a:lnTo>
                  <a:pt x="39611" y="16319"/>
                </a:lnTo>
                <a:lnTo>
                  <a:pt x="46939" y="19443"/>
                </a:lnTo>
                <a:lnTo>
                  <a:pt x="54381" y="24599"/>
                </a:lnTo>
                <a:lnTo>
                  <a:pt x="60093" y="16319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6588038" y="1869320"/>
            <a:ext cx="64135" cy="84455"/>
          </a:xfrm>
          <a:custGeom>
            <a:avLst/>
            <a:gdLst/>
            <a:ahLst/>
            <a:cxnLst/>
            <a:rect l="l" t="t" r="r" b="b"/>
            <a:pathLst>
              <a:path w="64134" h="84455">
                <a:moveTo>
                  <a:pt x="63385" y="0"/>
                </a:moveTo>
                <a:lnTo>
                  <a:pt x="0" y="0"/>
                </a:lnTo>
                <a:lnTo>
                  <a:pt x="0" y="84035"/>
                </a:lnTo>
                <a:lnTo>
                  <a:pt x="63982" y="84035"/>
                </a:lnTo>
                <a:lnTo>
                  <a:pt x="63982" y="67589"/>
                </a:lnTo>
                <a:lnTo>
                  <a:pt x="18376" y="67589"/>
                </a:lnTo>
                <a:lnTo>
                  <a:pt x="18376" y="49936"/>
                </a:lnTo>
                <a:lnTo>
                  <a:pt x="57988" y="49936"/>
                </a:lnTo>
                <a:lnTo>
                  <a:pt x="57988" y="33489"/>
                </a:lnTo>
                <a:lnTo>
                  <a:pt x="18376" y="33489"/>
                </a:lnTo>
                <a:lnTo>
                  <a:pt x="18376" y="16446"/>
                </a:lnTo>
                <a:lnTo>
                  <a:pt x="63385" y="16446"/>
                </a:lnTo>
                <a:lnTo>
                  <a:pt x="63385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6665444" y="1869313"/>
            <a:ext cx="69850" cy="84455"/>
          </a:xfrm>
          <a:custGeom>
            <a:avLst/>
            <a:gdLst/>
            <a:ahLst/>
            <a:cxnLst/>
            <a:rect l="l" t="t" r="r" b="b"/>
            <a:pathLst>
              <a:path w="69850" h="84455">
                <a:moveTo>
                  <a:pt x="44056" y="17056"/>
                </a:moveTo>
                <a:lnTo>
                  <a:pt x="25565" y="17056"/>
                </a:lnTo>
                <a:lnTo>
                  <a:pt x="25565" y="84048"/>
                </a:lnTo>
                <a:lnTo>
                  <a:pt x="44056" y="84048"/>
                </a:lnTo>
                <a:lnTo>
                  <a:pt x="44056" y="17056"/>
                </a:lnTo>
                <a:close/>
              </a:path>
              <a:path w="69850" h="84455">
                <a:moveTo>
                  <a:pt x="69621" y="0"/>
                </a:moveTo>
                <a:lnTo>
                  <a:pt x="0" y="0"/>
                </a:lnTo>
                <a:lnTo>
                  <a:pt x="0" y="17056"/>
                </a:lnTo>
                <a:lnTo>
                  <a:pt x="69621" y="17056"/>
                </a:lnTo>
                <a:lnTo>
                  <a:pt x="69621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635901" y="1004896"/>
            <a:ext cx="443230" cy="569595"/>
          </a:xfrm>
          <a:custGeom>
            <a:avLst/>
            <a:gdLst/>
            <a:ahLst/>
            <a:cxnLst/>
            <a:rect l="l" t="t" r="r" b="b"/>
            <a:pathLst>
              <a:path w="443230" h="569594">
                <a:moveTo>
                  <a:pt x="89916" y="0"/>
                </a:moveTo>
                <a:lnTo>
                  <a:pt x="0" y="0"/>
                </a:lnTo>
                <a:lnTo>
                  <a:pt x="95275" y="568985"/>
                </a:lnTo>
                <a:lnTo>
                  <a:pt x="177393" y="568985"/>
                </a:lnTo>
                <a:lnTo>
                  <a:pt x="215949" y="304698"/>
                </a:lnTo>
                <a:lnTo>
                  <a:pt x="134874" y="304698"/>
                </a:lnTo>
                <a:lnTo>
                  <a:pt x="89916" y="0"/>
                </a:lnTo>
                <a:close/>
              </a:path>
              <a:path w="443230" h="569594">
                <a:moveTo>
                  <a:pt x="303856" y="255943"/>
                </a:moveTo>
                <a:lnTo>
                  <a:pt x="223062" y="255943"/>
                </a:lnTo>
                <a:lnTo>
                  <a:pt x="272008" y="568985"/>
                </a:lnTo>
                <a:lnTo>
                  <a:pt x="353745" y="568985"/>
                </a:lnTo>
                <a:lnTo>
                  <a:pt x="395125" y="304444"/>
                </a:lnTo>
                <a:lnTo>
                  <a:pt x="311010" y="304444"/>
                </a:lnTo>
                <a:lnTo>
                  <a:pt x="303856" y="255943"/>
                </a:lnTo>
                <a:close/>
              </a:path>
              <a:path w="443230" h="569594">
                <a:moveTo>
                  <a:pt x="266103" y="0"/>
                </a:moveTo>
                <a:lnTo>
                  <a:pt x="176199" y="0"/>
                </a:lnTo>
                <a:lnTo>
                  <a:pt x="134874" y="304698"/>
                </a:lnTo>
                <a:lnTo>
                  <a:pt x="215949" y="304698"/>
                </a:lnTo>
                <a:lnTo>
                  <a:pt x="223062" y="255943"/>
                </a:lnTo>
                <a:lnTo>
                  <a:pt x="303856" y="255943"/>
                </a:lnTo>
                <a:lnTo>
                  <a:pt x="266103" y="0"/>
                </a:lnTo>
                <a:close/>
              </a:path>
              <a:path w="443230" h="569594">
                <a:moveTo>
                  <a:pt x="442747" y="0"/>
                </a:moveTo>
                <a:lnTo>
                  <a:pt x="352666" y="0"/>
                </a:lnTo>
                <a:lnTo>
                  <a:pt x="311010" y="304444"/>
                </a:lnTo>
                <a:lnTo>
                  <a:pt x="395125" y="304444"/>
                </a:lnTo>
                <a:lnTo>
                  <a:pt x="442747" y="0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6150842" y="1004897"/>
            <a:ext cx="269875" cy="569595"/>
          </a:xfrm>
          <a:custGeom>
            <a:avLst/>
            <a:gdLst/>
            <a:ahLst/>
            <a:cxnLst/>
            <a:rect l="l" t="t" r="r" b="b"/>
            <a:pathLst>
              <a:path w="269875" h="569594">
                <a:moveTo>
                  <a:pt x="135305" y="0"/>
                </a:moveTo>
                <a:lnTo>
                  <a:pt x="0" y="0"/>
                </a:lnTo>
                <a:lnTo>
                  <a:pt x="0" y="568985"/>
                </a:lnTo>
                <a:lnTo>
                  <a:pt x="85813" y="568985"/>
                </a:lnTo>
                <a:lnTo>
                  <a:pt x="85813" y="354647"/>
                </a:lnTo>
                <a:lnTo>
                  <a:pt x="135305" y="354647"/>
                </a:lnTo>
                <a:lnTo>
                  <a:pt x="187026" y="344655"/>
                </a:lnTo>
                <a:lnTo>
                  <a:pt x="230441" y="314680"/>
                </a:lnTo>
                <a:lnTo>
                  <a:pt x="259902" y="270638"/>
                </a:lnTo>
                <a:lnTo>
                  <a:pt x="260167" y="269735"/>
                </a:lnTo>
                <a:lnTo>
                  <a:pt x="85813" y="269735"/>
                </a:lnTo>
                <a:lnTo>
                  <a:pt x="85813" y="87642"/>
                </a:lnTo>
                <a:lnTo>
                  <a:pt x="262425" y="87642"/>
                </a:lnTo>
                <a:lnTo>
                  <a:pt x="261092" y="82416"/>
                </a:lnTo>
                <a:lnTo>
                  <a:pt x="235203" y="39497"/>
                </a:lnTo>
                <a:lnTo>
                  <a:pt x="191617" y="9875"/>
                </a:lnTo>
                <a:lnTo>
                  <a:pt x="165052" y="2469"/>
                </a:lnTo>
                <a:lnTo>
                  <a:pt x="135305" y="0"/>
                </a:lnTo>
                <a:close/>
              </a:path>
              <a:path w="269875" h="569594">
                <a:moveTo>
                  <a:pt x="262425" y="87642"/>
                </a:moveTo>
                <a:lnTo>
                  <a:pt x="137579" y="87642"/>
                </a:lnTo>
                <a:lnTo>
                  <a:pt x="148151" y="88493"/>
                </a:lnTo>
                <a:lnTo>
                  <a:pt x="157618" y="91044"/>
                </a:lnTo>
                <a:lnTo>
                  <a:pt x="185788" y="126547"/>
                </a:lnTo>
                <a:lnTo>
                  <a:pt x="186626" y="220230"/>
                </a:lnTo>
                <a:lnTo>
                  <a:pt x="185731" y="230081"/>
                </a:lnTo>
                <a:lnTo>
                  <a:pt x="156486" y="266104"/>
                </a:lnTo>
                <a:lnTo>
                  <a:pt x="137579" y="269735"/>
                </a:lnTo>
                <a:lnTo>
                  <a:pt x="260167" y="269735"/>
                </a:lnTo>
                <a:lnTo>
                  <a:pt x="267267" y="245548"/>
                </a:lnTo>
                <a:lnTo>
                  <a:pt x="269722" y="218414"/>
                </a:lnTo>
                <a:lnTo>
                  <a:pt x="269722" y="135775"/>
                </a:lnTo>
                <a:lnTo>
                  <a:pt x="267565" y="107791"/>
                </a:lnTo>
                <a:lnTo>
                  <a:pt x="262425" y="87642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6479581" y="997632"/>
            <a:ext cx="283845" cy="583565"/>
          </a:xfrm>
          <a:custGeom>
            <a:avLst/>
            <a:gdLst/>
            <a:ahLst/>
            <a:cxnLst/>
            <a:rect l="l" t="t" r="r" b="b"/>
            <a:pathLst>
              <a:path w="283844" h="583565">
                <a:moveTo>
                  <a:pt x="81737" y="415950"/>
                </a:moveTo>
                <a:lnTo>
                  <a:pt x="0" y="421855"/>
                </a:lnTo>
                <a:lnTo>
                  <a:pt x="2205" y="443925"/>
                </a:lnTo>
                <a:lnTo>
                  <a:pt x="6080" y="464716"/>
                </a:lnTo>
                <a:lnTo>
                  <a:pt x="18846" y="502462"/>
                </a:lnTo>
                <a:lnTo>
                  <a:pt x="49541" y="546941"/>
                </a:lnTo>
                <a:lnTo>
                  <a:pt x="100136" y="576814"/>
                </a:lnTo>
                <a:lnTo>
                  <a:pt x="146227" y="583056"/>
                </a:lnTo>
                <a:lnTo>
                  <a:pt x="159424" y="582659"/>
                </a:lnTo>
                <a:lnTo>
                  <a:pt x="211895" y="569751"/>
                </a:lnTo>
                <a:lnTo>
                  <a:pt x="252933" y="536282"/>
                </a:lnTo>
                <a:lnTo>
                  <a:pt x="270805" y="504050"/>
                </a:lnTo>
                <a:lnTo>
                  <a:pt x="143497" y="504050"/>
                </a:lnTo>
                <a:lnTo>
                  <a:pt x="133789" y="503395"/>
                </a:lnTo>
                <a:lnTo>
                  <a:pt x="98596" y="475173"/>
                </a:lnTo>
                <a:lnTo>
                  <a:pt x="85431" y="439115"/>
                </a:lnTo>
                <a:lnTo>
                  <a:pt x="81737" y="415950"/>
                </a:lnTo>
                <a:close/>
              </a:path>
              <a:path w="283844" h="583565">
                <a:moveTo>
                  <a:pt x="141223" y="0"/>
                </a:moveTo>
                <a:lnTo>
                  <a:pt x="97412" y="6021"/>
                </a:lnTo>
                <a:lnTo>
                  <a:pt x="61315" y="24091"/>
                </a:lnTo>
                <a:lnTo>
                  <a:pt x="22145" y="73515"/>
                </a:lnTo>
                <a:lnTo>
                  <a:pt x="9093" y="141808"/>
                </a:lnTo>
                <a:lnTo>
                  <a:pt x="10284" y="163001"/>
                </a:lnTo>
                <a:lnTo>
                  <a:pt x="19819" y="202992"/>
                </a:lnTo>
                <a:lnTo>
                  <a:pt x="38579" y="238697"/>
                </a:lnTo>
                <a:lnTo>
                  <a:pt x="68773" y="275744"/>
                </a:lnTo>
                <a:lnTo>
                  <a:pt x="164845" y="368147"/>
                </a:lnTo>
                <a:lnTo>
                  <a:pt x="178949" y="385675"/>
                </a:lnTo>
                <a:lnTo>
                  <a:pt x="189026" y="403261"/>
                </a:lnTo>
                <a:lnTo>
                  <a:pt x="195074" y="420902"/>
                </a:lnTo>
                <a:lnTo>
                  <a:pt x="197091" y="438594"/>
                </a:lnTo>
                <a:lnTo>
                  <a:pt x="196550" y="450158"/>
                </a:lnTo>
                <a:lnTo>
                  <a:pt x="179344" y="488110"/>
                </a:lnTo>
                <a:lnTo>
                  <a:pt x="143497" y="504050"/>
                </a:lnTo>
                <a:lnTo>
                  <a:pt x="270805" y="504050"/>
                </a:lnTo>
                <a:lnTo>
                  <a:pt x="276544" y="489740"/>
                </a:lnTo>
                <a:lnTo>
                  <a:pt x="282224" y="463234"/>
                </a:lnTo>
                <a:lnTo>
                  <a:pt x="283819" y="434568"/>
                </a:lnTo>
                <a:lnTo>
                  <a:pt x="282853" y="422140"/>
                </a:lnTo>
                <a:lnTo>
                  <a:pt x="271106" y="380072"/>
                </a:lnTo>
                <a:lnTo>
                  <a:pt x="248399" y="337793"/>
                </a:lnTo>
                <a:lnTo>
                  <a:pt x="223877" y="306459"/>
                </a:lnTo>
                <a:lnTo>
                  <a:pt x="194249" y="276886"/>
                </a:lnTo>
                <a:lnTo>
                  <a:pt x="157459" y="245557"/>
                </a:lnTo>
                <a:lnTo>
                  <a:pt x="147129" y="236134"/>
                </a:lnTo>
                <a:lnTo>
                  <a:pt x="116539" y="199204"/>
                </a:lnTo>
                <a:lnTo>
                  <a:pt x="99737" y="159475"/>
                </a:lnTo>
                <a:lnTo>
                  <a:pt x="97637" y="139865"/>
                </a:lnTo>
                <a:lnTo>
                  <a:pt x="98261" y="127887"/>
                </a:lnTo>
                <a:lnTo>
                  <a:pt x="114466" y="88945"/>
                </a:lnTo>
                <a:lnTo>
                  <a:pt x="143497" y="77190"/>
                </a:lnTo>
                <a:lnTo>
                  <a:pt x="266713" y="77190"/>
                </a:lnTo>
                <a:lnTo>
                  <a:pt x="260896" y="64935"/>
                </a:lnTo>
                <a:lnTo>
                  <a:pt x="231892" y="29173"/>
                </a:lnTo>
                <a:lnTo>
                  <a:pt x="183800" y="5106"/>
                </a:lnTo>
                <a:lnTo>
                  <a:pt x="163336" y="1276"/>
                </a:lnTo>
                <a:lnTo>
                  <a:pt x="141223" y="0"/>
                </a:lnTo>
                <a:close/>
              </a:path>
              <a:path w="283844" h="583565">
                <a:moveTo>
                  <a:pt x="266713" y="77190"/>
                </a:moveTo>
                <a:lnTo>
                  <a:pt x="143497" y="77190"/>
                </a:lnTo>
                <a:lnTo>
                  <a:pt x="153970" y="78073"/>
                </a:lnTo>
                <a:lnTo>
                  <a:pt x="163137" y="80718"/>
                </a:lnTo>
                <a:lnTo>
                  <a:pt x="190723" y="114660"/>
                </a:lnTo>
                <a:lnTo>
                  <a:pt x="197535" y="145770"/>
                </a:lnTo>
                <a:lnTo>
                  <a:pt x="279730" y="130784"/>
                </a:lnTo>
                <a:lnTo>
                  <a:pt x="277355" y="112703"/>
                </a:lnTo>
                <a:lnTo>
                  <a:pt x="273427" y="95702"/>
                </a:lnTo>
                <a:lnTo>
                  <a:pt x="267943" y="79780"/>
                </a:lnTo>
                <a:lnTo>
                  <a:pt x="266713" y="77190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4708162" y="850900"/>
            <a:ext cx="751840" cy="760730"/>
          </a:xfrm>
          <a:custGeom>
            <a:avLst/>
            <a:gdLst/>
            <a:ahLst/>
            <a:cxnLst/>
            <a:rect l="l" t="t" r="r" b="b"/>
            <a:pathLst>
              <a:path w="751840" h="760730">
                <a:moveTo>
                  <a:pt x="0" y="161975"/>
                </a:moveTo>
                <a:lnTo>
                  <a:pt x="177" y="536295"/>
                </a:lnTo>
                <a:lnTo>
                  <a:pt x="8224" y="613810"/>
                </a:lnTo>
                <a:lnTo>
                  <a:pt x="21566" y="659869"/>
                </a:lnTo>
                <a:lnTo>
                  <a:pt x="43553" y="709145"/>
                </a:lnTo>
                <a:lnTo>
                  <a:pt x="76009" y="760399"/>
                </a:lnTo>
                <a:lnTo>
                  <a:pt x="84600" y="736929"/>
                </a:lnTo>
                <a:lnTo>
                  <a:pt x="94462" y="712816"/>
                </a:lnTo>
                <a:lnTo>
                  <a:pt x="105620" y="687897"/>
                </a:lnTo>
                <a:lnTo>
                  <a:pt x="118097" y="662012"/>
                </a:lnTo>
                <a:lnTo>
                  <a:pt x="103050" y="626772"/>
                </a:lnTo>
                <a:lnTo>
                  <a:pt x="93773" y="593801"/>
                </a:lnTo>
                <a:lnTo>
                  <a:pt x="89140" y="563754"/>
                </a:lnTo>
                <a:lnTo>
                  <a:pt x="88023" y="537286"/>
                </a:lnTo>
                <a:lnTo>
                  <a:pt x="87896" y="245745"/>
                </a:lnTo>
                <a:lnTo>
                  <a:pt x="143427" y="237106"/>
                </a:lnTo>
                <a:lnTo>
                  <a:pt x="196584" y="224019"/>
                </a:lnTo>
                <a:lnTo>
                  <a:pt x="246878" y="206709"/>
                </a:lnTo>
                <a:lnTo>
                  <a:pt x="293817" y="185407"/>
                </a:lnTo>
                <a:lnTo>
                  <a:pt x="333902" y="162090"/>
                </a:lnTo>
                <a:lnTo>
                  <a:pt x="12306" y="162090"/>
                </a:lnTo>
                <a:lnTo>
                  <a:pt x="0" y="161975"/>
                </a:lnTo>
                <a:close/>
              </a:path>
              <a:path w="751840" h="760730">
                <a:moveTo>
                  <a:pt x="555883" y="131737"/>
                </a:moveTo>
                <a:lnTo>
                  <a:pt x="375666" y="131737"/>
                </a:lnTo>
                <a:lnTo>
                  <a:pt x="414426" y="160340"/>
                </a:lnTo>
                <a:lnTo>
                  <a:pt x="457520" y="185407"/>
                </a:lnTo>
                <a:lnTo>
                  <a:pt x="504458" y="206709"/>
                </a:lnTo>
                <a:lnTo>
                  <a:pt x="554750" y="224019"/>
                </a:lnTo>
                <a:lnTo>
                  <a:pt x="607905" y="237106"/>
                </a:lnTo>
                <a:lnTo>
                  <a:pt x="663435" y="245745"/>
                </a:lnTo>
                <a:lnTo>
                  <a:pt x="663295" y="537286"/>
                </a:lnTo>
                <a:lnTo>
                  <a:pt x="662186" y="563754"/>
                </a:lnTo>
                <a:lnTo>
                  <a:pt x="657556" y="593801"/>
                </a:lnTo>
                <a:lnTo>
                  <a:pt x="648281" y="626772"/>
                </a:lnTo>
                <a:lnTo>
                  <a:pt x="633234" y="662012"/>
                </a:lnTo>
                <a:lnTo>
                  <a:pt x="645711" y="687897"/>
                </a:lnTo>
                <a:lnTo>
                  <a:pt x="656869" y="712816"/>
                </a:lnTo>
                <a:lnTo>
                  <a:pt x="666731" y="736929"/>
                </a:lnTo>
                <a:lnTo>
                  <a:pt x="675322" y="760399"/>
                </a:lnTo>
                <a:lnTo>
                  <a:pt x="707773" y="709145"/>
                </a:lnTo>
                <a:lnTo>
                  <a:pt x="729760" y="659869"/>
                </a:lnTo>
                <a:lnTo>
                  <a:pt x="743106" y="613810"/>
                </a:lnTo>
                <a:lnTo>
                  <a:pt x="749634" y="572206"/>
                </a:lnTo>
                <a:lnTo>
                  <a:pt x="751331" y="162090"/>
                </a:lnTo>
                <a:lnTo>
                  <a:pt x="739025" y="162090"/>
                </a:lnTo>
                <a:lnTo>
                  <a:pt x="684836" y="159653"/>
                </a:lnTo>
                <a:lnTo>
                  <a:pt x="632938" y="152562"/>
                </a:lnTo>
                <a:lnTo>
                  <a:pt x="583830" y="141143"/>
                </a:lnTo>
                <a:lnTo>
                  <a:pt x="555883" y="131737"/>
                </a:lnTo>
                <a:close/>
              </a:path>
              <a:path w="751840" h="760730">
                <a:moveTo>
                  <a:pt x="375666" y="0"/>
                </a:moveTo>
                <a:lnTo>
                  <a:pt x="326071" y="58705"/>
                </a:lnTo>
                <a:lnTo>
                  <a:pt x="293103" y="84176"/>
                </a:lnTo>
                <a:lnTo>
                  <a:pt x="255352" y="106623"/>
                </a:lnTo>
                <a:lnTo>
                  <a:pt x="213316" y="125721"/>
                </a:lnTo>
                <a:lnTo>
                  <a:pt x="167496" y="141143"/>
                </a:lnTo>
                <a:lnTo>
                  <a:pt x="118388" y="152562"/>
                </a:lnTo>
                <a:lnTo>
                  <a:pt x="66492" y="159653"/>
                </a:lnTo>
                <a:lnTo>
                  <a:pt x="12306" y="162090"/>
                </a:lnTo>
                <a:lnTo>
                  <a:pt x="333902" y="162090"/>
                </a:lnTo>
                <a:lnTo>
                  <a:pt x="336910" y="160340"/>
                </a:lnTo>
                <a:lnTo>
                  <a:pt x="375666" y="131737"/>
                </a:lnTo>
                <a:lnTo>
                  <a:pt x="555883" y="131737"/>
                </a:lnTo>
                <a:lnTo>
                  <a:pt x="495975" y="106623"/>
                </a:lnTo>
                <a:lnTo>
                  <a:pt x="458225" y="84176"/>
                </a:lnTo>
                <a:lnTo>
                  <a:pt x="425258" y="58705"/>
                </a:lnTo>
                <a:lnTo>
                  <a:pt x="397572" y="30538"/>
                </a:lnTo>
                <a:lnTo>
                  <a:pt x="375666" y="0"/>
                </a:lnTo>
                <a:close/>
              </a:path>
              <a:path w="751840" h="760730">
                <a:moveTo>
                  <a:pt x="751332" y="161975"/>
                </a:moveTo>
                <a:lnTo>
                  <a:pt x="739025" y="162090"/>
                </a:lnTo>
                <a:lnTo>
                  <a:pt x="751331" y="162090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852200" y="1245693"/>
            <a:ext cx="454659" cy="711200"/>
          </a:xfrm>
          <a:custGeom>
            <a:avLst/>
            <a:gdLst/>
            <a:ahLst/>
            <a:cxnLst/>
            <a:rect l="l" t="t" r="r" b="b"/>
            <a:pathLst>
              <a:path w="454659" h="711200">
                <a:moveTo>
                  <a:pt x="227253" y="0"/>
                </a:moveTo>
                <a:lnTo>
                  <a:pt x="148086" y="131183"/>
                </a:lnTo>
                <a:lnTo>
                  <a:pt x="115409" y="185527"/>
                </a:lnTo>
                <a:lnTo>
                  <a:pt x="87137" y="233721"/>
                </a:lnTo>
                <a:lnTo>
                  <a:pt x="63121" y="276774"/>
                </a:lnTo>
                <a:lnTo>
                  <a:pt x="43210" y="315698"/>
                </a:lnTo>
                <a:lnTo>
                  <a:pt x="27255" y="351503"/>
                </a:lnTo>
                <a:lnTo>
                  <a:pt x="6614" y="417802"/>
                </a:lnTo>
                <a:lnTo>
                  <a:pt x="0" y="483755"/>
                </a:lnTo>
                <a:lnTo>
                  <a:pt x="4616" y="529571"/>
                </a:lnTo>
                <a:lnTo>
                  <a:pt x="17857" y="572244"/>
                </a:lnTo>
                <a:lnTo>
                  <a:pt x="38809" y="610861"/>
                </a:lnTo>
                <a:lnTo>
                  <a:pt x="66559" y="644510"/>
                </a:lnTo>
                <a:lnTo>
                  <a:pt x="100191" y="672277"/>
                </a:lnTo>
                <a:lnTo>
                  <a:pt x="138794" y="693247"/>
                </a:lnTo>
                <a:lnTo>
                  <a:pt x="181452" y="706509"/>
                </a:lnTo>
                <a:lnTo>
                  <a:pt x="227253" y="711149"/>
                </a:lnTo>
                <a:lnTo>
                  <a:pt x="273054" y="706509"/>
                </a:lnTo>
                <a:lnTo>
                  <a:pt x="315711" y="693247"/>
                </a:lnTo>
                <a:lnTo>
                  <a:pt x="354311" y="672277"/>
                </a:lnTo>
                <a:lnTo>
                  <a:pt x="387942" y="644510"/>
                </a:lnTo>
                <a:lnTo>
                  <a:pt x="415688" y="610861"/>
                </a:lnTo>
                <a:lnTo>
                  <a:pt x="436638" y="572244"/>
                </a:lnTo>
                <a:lnTo>
                  <a:pt x="449878" y="529571"/>
                </a:lnTo>
                <a:lnTo>
                  <a:pt x="454494" y="483755"/>
                </a:lnTo>
                <a:lnTo>
                  <a:pt x="452866" y="450316"/>
                </a:lnTo>
                <a:lnTo>
                  <a:pt x="439386" y="385201"/>
                </a:lnTo>
                <a:lnTo>
                  <a:pt x="411281" y="315698"/>
                </a:lnTo>
                <a:lnTo>
                  <a:pt x="391370" y="276774"/>
                </a:lnTo>
                <a:lnTo>
                  <a:pt x="367354" y="233721"/>
                </a:lnTo>
                <a:lnTo>
                  <a:pt x="339084" y="185527"/>
                </a:lnTo>
                <a:lnTo>
                  <a:pt x="306410" y="131183"/>
                </a:lnTo>
                <a:lnTo>
                  <a:pt x="227253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Szövegdoboz 31"/>
          <p:cNvSpPr txBox="1"/>
          <p:nvPr/>
        </p:nvSpPr>
        <p:spPr>
          <a:xfrm>
            <a:off x="685997" y="10325100"/>
            <a:ext cx="1465226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 algn="ctr"/>
            <a:r>
              <a:rPr lang="en-US" sz="5700" spc="-5" dirty="0">
                <a:solidFill>
                  <a:srgbClr val="252161"/>
                </a:solidFill>
                <a:latin typeface="Gotham-Medium"/>
              </a:rPr>
              <a:t>Water Meter Protector </a:t>
            </a:r>
            <a:r>
              <a:rPr lang="en-US" sz="5700" spc="-5" dirty="0" smtClean="0">
                <a:solidFill>
                  <a:srgbClr val="252161"/>
                </a:solidFill>
                <a:latin typeface="Gotham-Medium"/>
              </a:rPr>
              <a:t>Set</a:t>
            </a:r>
            <a:r>
              <a:rPr lang="hu-HU" sz="5700" spc="-5" dirty="0" smtClean="0">
                <a:solidFill>
                  <a:srgbClr val="252161"/>
                </a:solidFill>
                <a:latin typeface="Gotham-Medium"/>
              </a:rPr>
              <a:t> – WPS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3009900"/>
            <a:ext cx="1196316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332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9001" y="834405"/>
            <a:ext cx="12450793" cy="8771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lvl="3"/>
            <a:r>
              <a:rPr lang="hu-HU" sz="5700" spc="-5" dirty="0" smtClean="0">
                <a:solidFill>
                  <a:srgbClr val="252161"/>
                </a:solidFill>
                <a:latin typeface="Gotham Medium"/>
              </a:rPr>
              <a:t>WPS – </a:t>
            </a:r>
            <a:r>
              <a:rPr lang="hu-HU" sz="5700" spc="-5" dirty="0" err="1" smtClean="0">
                <a:solidFill>
                  <a:srgbClr val="252161"/>
                </a:solidFill>
                <a:latin typeface="Gotham Medium"/>
              </a:rPr>
              <a:t>Water</a:t>
            </a:r>
            <a:r>
              <a:rPr lang="hu-HU" sz="5700" spc="-5" dirty="0" smtClean="0">
                <a:solidFill>
                  <a:srgbClr val="252161"/>
                </a:solidFill>
                <a:latin typeface="Gotham Medium"/>
              </a:rPr>
              <a:t> </a:t>
            </a:r>
            <a:r>
              <a:rPr lang="en-US" sz="5700" spc="-5" dirty="0" smtClean="0">
                <a:solidFill>
                  <a:srgbClr val="252161"/>
                </a:solidFill>
                <a:latin typeface="Gotham Medium"/>
              </a:rPr>
              <a:t>Meter Protector Set</a:t>
            </a:r>
            <a:endParaRPr lang="hu-HU" sz="5700" spc="-5" dirty="0" smtClean="0">
              <a:solidFill>
                <a:srgbClr val="252161"/>
              </a:solidFill>
              <a:latin typeface="Gotham Medium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727626" y="1725073"/>
            <a:ext cx="127635" cy="85090"/>
          </a:xfrm>
          <a:custGeom>
            <a:avLst/>
            <a:gdLst/>
            <a:ahLst/>
            <a:cxnLst/>
            <a:rect l="l" t="t" r="r" b="b"/>
            <a:pathLst>
              <a:path w="127634" h="85089">
                <a:moveTo>
                  <a:pt x="19812" y="241"/>
                </a:moveTo>
                <a:lnTo>
                  <a:pt x="0" y="241"/>
                </a:lnTo>
                <a:lnTo>
                  <a:pt x="28689" y="84886"/>
                </a:lnTo>
                <a:lnTo>
                  <a:pt x="44780" y="84886"/>
                </a:lnTo>
                <a:lnTo>
                  <a:pt x="54350" y="57150"/>
                </a:lnTo>
                <a:lnTo>
                  <a:pt x="37223" y="57150"/>
                </a:lnTo>
                <a:lnTo>
                  <a:pt x="19812" y="241"/>
                </a:lnTo>
                <a:close/>
              </a:path>
              <a:path w="127634" h="85089">
                <a:moveTo>
                  <a:pt x="81779" y="29895"/>
                </a:moveTo>
                <a:lnTo>
                  <a:pt x="63753" y="29895"/>
                </a:lnTo>
                <a:lnTo>
                  <a:pt x="82715" y="84886"/>
                </a:lnTo>
                <a:lnTo>
                  <a:pt x="98806" y="84886"/>
                </a:lnTo>
                <a:lnTo>
                  <a:pt x="108206" y="57150"/>
                </a:lnTo>
                <a:lnTo>
                  <a:pt x="90766" y="57150"/>
                </a:lnTo>
                <a:lnTo>
                  <a:pt x="81779" y="29895"/>
                </a:lnTo>
                <a:close/>
              </a:path>
              <a:path w="127634" h="85089">
                <a:moveTo>
                  <a:pt x="71920" y="0"/>
                </a:moveTo>
                <a:lnTo>
                  <a:pt x="56070" y="0"/>
                </a:lnTo>
                <a:lnTo>
                  <a:pt x="37223" y="57150"/>
                </a:lnTo>
                <a:lnTo>
                  <a:pt x="54350" y="57150"/>
                </a:lnTo>
                <a:lnTo>
                  <a:pt x="63753" y="29895"/>
                </a:lnTo>
                <a:lnTo>
                  <a:pt x="81779" y="29895"/>
                </a:lnTo>
                <a:lnTo>
                  <a:pt x="71920" y="0"/>
                </a:lnTo>
                <a:close/>
              </a:path>
              <a:path w="127634" h="85089">
                <a:moveTo>
                  <a:pt x="127495" y="241"/>
                </a:moveTo>
                <a:lnTo>
                  <a:pt x="108178" y="241"/>
                </a:lnTo>
                <a:lnTo>
                  <a:pt x="90766" y="57150"/>
                </a:lnTo>
                <a:lnTo>
                  <a:pt x="108206" y="57150"/>
                </a:lnTo>
                <a:lnTo>
                  <a:pt x="127495" y="241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853747" y="1724723"/>
            <a:ext cx="89535" cy="85090"/>
          </a:xfrm>
          <a:custGeom>
            <a:avLst/>
            <a:gdLst/>
            <a:ahLst/>
            <a:cxnLst/>
            <a:rect l="l" t="t" r="r" b="b"/>
            <a:pathLst>
              <a:path w="89534" h="85089">
                <a:moveTo>
                  <a:pt x="53073" y="0"/>
                </a:moveTo>
                <a:lnTo>
                  <a:pt x="36029" y="0"/>
                </a:lnTo>
                <a:lnTo>
                  <a:pt x="0" y="84632"/>
                </a:lnTo>
                <a:lnTo>
                  <a:pt x="18859" y="84632"/>
                </a:lnTo>
                <a:lnTo>
                  <a:pt x="26542" y="65786"/>
                </a:lnTo>
                <a:lnTo>
                  <a:pt x="81069" y="65786"/>
                </a:lnTo>
                <a:lnTo>
                  <a:pt x="74119" y="49453"/>
                </a:lnTo>
                <a:lnTo>
                  <a:pt x="33146" y="49453"/>
                </a:lnTo>
                <a:lnTo>
                  <a:pt x="44310" y="22199"/>
                </a:lnTo>
                <a:lnTo>
                  <a:pt x="62520" y="22199"/>
                </a:lnTo>
                <a:lnTo>
                  <a:pt x="53073" y="0"/>
                </a:lnTo>
                <a:close/>
              </a:path>
              <a:path w="89534" h="85089">
                <a:moveTo>
                  <a:pt x="81069" y="65786"/>
                </a:moveTo>
                <a:lnTo>
                  <a:pt x="62077" y="65786"/>
                </a:lnTo>
                <a:lnTo>
                  <a:pt x="69761" y="84632"/>
                </a:lnTo>
                <a:lnTo>
                  <a:pt x="89090" y="84632"/>
                </a:lnTo>
                <a:lnTo>
                  <a:pt x="81069" y="65786"/>
                </a:lnTo>
                <a:close/>
              </a:path>
              <a:path w="89534" h="85089">
                <a:moveTo>
                  <a:pt x="62520" y="22199"/>
                </a:moveTo>
                <a:lnTo>
                  <a:pt x="44310" y="22199"/>
                </a:lnTo>
                <a:lnTo>
                  <a:pt x="55473" y="49453"/>
                </a:lnTo>
                <a:lnTo>
                  <a:pt x="74119" y="49453"/>
                </a:lnTo>
                <a:lnTo>
                  <a:pt x="62520" y="22199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941957" y="1725306"/>
            <a:ext cx="69850" cy="84455"/>
          </a:xfrm>
          <a:custGeom>
            <a:avLst/>
            <a:gdLst/>
            <a:ahLst/>
            <a:cxnLst/>
            <a:rect l="l" t="t" r="r" b="b"/>
            <a:pathLst>
              <a:path w="69850" h="84455">
                <a:moveTo>
                  <a:pt x="44056" y="17056"/>
                </a:moveTo>
                <a:lnTo>
                  <a:pt x="25565" y="17056"/>
                </a:lnTo>
                <a:lnTo>
                  <a:pt x="25565" y="84048"/>
                </a:lnTo>
                <a:lnTo>
                  <a:pt x="44056" y="84048"/>
                </a:lnTo>
                <a:lnTo>
                  <a:pt x="44056" y="17056"/>
                </a:lnTo>
                <a:close/>
              </a:path>
              <a:path w="69850" h="84455">
                <a:moveTo>
                  <a:pt x="69621" y="0"/>
                </a:moveTo>
                <a:lnTo>
                  <a:pt x="0" y="0"/>
                </a:lnTo>
                <a:lnTo>
                  <a:pt x="0" y="17056"/>
                </a:lnTo>
                <a:lnTo>
                  <a:pt x="69621" y="17056"/>
                </a:lnTo>
                <a:lnTo>
                  <a:pt x="69621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028703" y="1725315"/>
            <a:ext cx="64135" cy="84455"/>
          </a:xfrm>
          <a:custGeom>
            <a:avLst/>
            <a:gdLst/>
            <a:ahLst/>
            <a:cxnLst/>
            <a:rect l="l" t="t" r="r" b="b"/>
            <a:pathLst>
              <a:path w="64134" h="84455">
                <a:moveTo>
                  <a:pt x="63385" y="0"/>
                </a:moveTo>
                <a:lnTo>
                  <a:pt x="0" y="0"/>
                </a:lnTo>
                <a:lnTo>
                  <a:pt x="0" y="84035"/>
                </a:lnTo>
                <a:lnTo>
                  <a:pt x="63982" y="84035"/>
                </a:lnTo>
                <a:lnTo>
                  <a:pt x="63982" y="67589"/>
                </a:lnTo>
                <a:lnTo>
                  <a:pt x="18376" y="67589"/>
                </a:lnTo>
                <a:lnTo>
                  <a:pt x="18376" y="49936"/>
                </a:lnTo>
                <a:lnTo>
                  <a:pt x="57988" y="49936"/>
                </a:lnTo>
                <a:lnTo>
                  <a:pt x="57988" y="33489"/>
                </a:lnTo>
                <a:lnTo>
                  <a:pt x="18376" y="33489"/>
                </a:lnTo>
                <a:lnTo>
                  <a:pt x="18376" y="16446"/>
                </a:lnTo>
                <a:lnTo>
                  <a:pt x="63385" y="16446"/>
                </a:lnTo>
                <a:lnTo>
                  <a:pt x="63385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112097" y="1725316"/>
            <a:ext cx="73025" cy="84455"/>
          </a:xfrm>
          <a:custGeom>
            <a:avLst/>
            <a:gdLst/>
            <a:ahLst/>
            <a:cxnLst/>
            <a:rect l="l" t="t" r="r" b="b"/>
            <a:pathLst>
              <a:path w="73025" h="84455">
                <a:moveTo>
                  <a:pt x="38417" y="0"/>
                </a:moveTo>
                <a:lnTo>
                  <a:pt x="0" y="0"/>
                </a:lnTo>
                <a:lnTo>
                  <a:pt x="0" y="84035"/>
                </a:lnTo>
                <a:lnTo>
                  <a:pt x="18491" y="84035"/>
                </a:lnTo>
                <a:lnTo>
                  <a:pt x="18491" y="57150"/>
                </a:lnTo>
                <a:lnTo>
                  <a:pt x="54244" y="57150"/>
                </a:lnTo>
                <a:lnTo>
                  <a:pt x="52108" y="54025"/>
                </a:lnTo>
                <a:lnTo>
                  <a:pt x="59427" y="50191"/>
                </a:lnTo>
                <a:lnTo>
                  <a:pt x="65117" y="44600"/>
                </a:lnTo>
                <a:lnTo>
                  <a:pt x="67004" y="40817"/>
                </a:lnTo>
                <a:lnTo>
                  <a:pt x="18491" y="40817"/>
                </a:lnTo>
                <a:lnTo>
                  <a:pt x="18491" y="16687"/>
                </a:lnTo>
                <a:lnTo>
                  <a:pt x="68927" y="16687"/>
                </a:lnTo>
                <a:lnTo>
                  <a:pt x="67602" y="13208"/>
                </a:lnTo>
                <a:lnTo>
                  <a:pt x="62915" y="8521"/>
                </a:lnTo>
                <a:lnTo>
                  <a:pt x="58261" y="4859"/>
                </a:lnTo>
                <a:lnTo>
                  <a:pt x="52604" y="2189"/>
                </a:lnTo>
                <a:lnTo>
                  <a:pt x="45979" y="554"/>
                </a:lnTo>
                <a:lnTo>
                  <a:pt x="38417" y="0"/>
                </a:lnTo>
                <a:close/>
              </a:path>
              <a:path w="73025" h="84455">
                <a:moveTo>
                  <a:pt x="54244" y="57150"/>
                </a:moveTo>
                <a:lnTo>
                  <a:pt x="33020" y="57150"/>
                </a:lnTo>
                <a:lnTo>
                  <a:pt x="51028" y="84035"/>
                </a:lnTo>
                <a:lnTo>
                  <a:pt x="72631" y="84035"/>
                </a:lnTo>
                <a:lnTo>
                  <a:pt x="54244" y="57150"/>
                </a:lnTo>
                <a:close/>
              </a:path>
              <a:path w="73025" h="84455">
                <a:moveTo>
                  <a:pt x="68927" y="16687"/>
                </a:moveTo>
                <a:lnTo>
                  <a:pt x="45872" y="16687"/>
                </a:lnTo>
                <a:lnTo>
                  <a:pt x="51396" y="20777"/>
                </a:lnTo>
                <a:lnTo>
                  <a:pt x="51396" y="36017"/>
                </a:lnTo>
                <a:lnTo>
                  <a:pt x="46228" y="40817"/>
                </a:lnTo>
                <a:lnTo>
                  <a:pt x="67004" y="40817"/>
                </a:lnTo>
                <a:lnTo>
                  <a:pt x="68804" y="37207"/>
                </a:lnTo>
                <a:lnTo>
                  <a:pt x="70116" y="27965"/>
                </a:lnTo>
                <a:lnTo>
                  <a:pt x="70116" y="19812"/>
                </a:lnTo>
                <a:lnTo>
                  <a:pt x="68927" y="16687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240870" y="1725315"/>
            <a:ext cx="84455" cy="84455"/>
          </a:xfrm>
          <a:custGeom>
            <a:avLst/>
            <a:gdLst/>
            <a:ahLst/>
            <a:cxnLst/>
            <a:rect l="l" t="t" r="r" b="b"/>
            <a:pathLst>
              <a:path w="84455" h="84455">
                <a:moveTo>
                  <a:pt x="19926" y="0"/>
                </a:moveTo>
                <a:lnTo>
                  <a:pt x="0" y="0"/>
                </a:lnTo>
                <a:lnTo>
                  <a:pt x="0" y="84035"/>
                </a:lnTo>
                <a:lnTo>
                  <a:pt x="18122" y="84035"/>
                </a:lnTo>
                <a:lnTo>
                  <a:pt x="18122" y="29540"/>
                </a:lnTo>
                <a:lnTo>
                  <a:pt x="38296" y="29540"/>
                </a:lnTo>
                <a:lnTo>
                  <a:pt x="19926" y="0"/>
                </a:lnTo>
                <a:close/>
              </a:path>
              <a:path w="84455" h="84455">
                <a:moveTo>
                  <a:pt x="84035" y="29171"/>
                </a:moveTo>
                <a:lnTo>
                  <a:pt x="65671" y="29171"/>
                </a:lnTo>
                <a:lnTo>
                  <a:pt x="65671" y="84035"/>
                </a:lnTo>
                <a:lnTo>
                  <a:pt x="84035" y="84035"/>
                </a:lnTo>
                <a:lnTo>
                  <a:pt x="84035" y="29171"/>
                </a:lnTo>
                <a:close/>
              </a:path>
              <a:path w="84455" h="84455">
                <a:moveTo>
                  <a:pt x="38296" y="29540"/>
                </a:moveTo>
                <a:lnTo>
                  <a:pt x="18122" y="29540"/>
                </a:lnTo>
                <a:lnTo>
                  <a:pt x="41541" y="65074"/>
                </a:lnTo>
                <a:lnTo>
                  <a:pt x="42024" y="65074"/>
                </a:lnTo>
                <a:lnTo>
                  <a:pt x="61480" y="35534"/>
                </a:lnTo>
                <a:lnTo>
                  <a:pt x="42024" y="35534"/>
                </a:lnTo>
                <a:lnTo>
                  <a:pt x="38296" y="29540"/>
                </a:lnTo>
                <a:close/>
              </a:path>
              <a:path w="84455" h="84455">
                <a:moveTo>
                  <a:pt x="84035" y="0"/>
                </a:moveTo>
                <a:lnTo>
                  <a:pt x="64109" y="0"/>
                </a:lnTo>
                <a:lnTo>
                  <a:pt x="42024" y="35534"/>
                </a:lnTo>
                <a:lnTo>
                  <a:pt x="61480" y="35534"/>
                </a:lnTo>
                <a:lnTo>
                  <a:pt x="65671" y="29171"/>
                </a:lnTo>
                <a:lnTo>
                  <a:pt x="84035" y="29171"/>
                </a:lnTo>
                <a:lnTo>
                  <a:pt x="84035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348034" y="1725315"/>
            <a:ext cx="64135" cy="84455"/>
          </a:xfrm>
          <a:custGeom>
            <a:avLst/>
            <a:gdLst/>
            <a:ahLst/>
            <a:cxnLst/>
            <a:rect l="l" t="t" r="r" b="b"/>
            <a:pathLst>
              <a:path w="64134" h="84455">
                <a:moveTo>
                  <a:pt x="63385" y="0"/>
                </a:moveTo>
                <a:lnTo>
                  <a:pt x="0" y="0"/>
                </a:lnTo>
                <a:lnTo>
                  <a:pt x="0" y="84035"/>
                </a:lnTo>
                <a:lnTo>
                  <a:pt x="63982" y="84035"/>
                </a:lnTo>
                <a:lnTo>
                  <a:pt x="63982" y="67589"/>
                </a:lnTo>
                <a:lnTo>
                  <a:pt x="18376" y="67589"/>
                </a:lnTo>
                <a:lnTo>
                  <a:pt x="18376" y="49936"/>
                </a:lnTo>
                <a:lnTo>
                  <a:pt x="57988" y="49936"/>
                </a:lnTo>
                <a:lnTo>
                  <a:pt x="57988" y="33489"/>
                </a:lnTo>
                <a:lnTo>
                  <a:pt x="18376" y="33489"/>
                </a:lnTo>
                <a:lnTo>
                  <a:pt x="18376" y="16446"/>
                </a:lnTo>
                <a:lnTo>
                  <a:pt x="63385" y="16446"/>
                </a:lnTo>
                <a:lnTo>
                  <a:pt x="63385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425437" y="1725306"/>
            <a:ext cx="69850" cy="84455"/>
          </a:xfrm>
          <a:custGeom>
            <a:avLst/>
            <a:gdLst/>
            <a:ahLst/>
            <a:cxnLst/>
            <a:rect l="l" t="t" r="r" b="b"/>
            <a:pathLst>
              <a:path w="69850" h="84455">
                <a:moveTo>
                  <a:pt x="44056" y="17056"/>
                </a:moveTo>
                <a:lnTo>
                  <a:pt x="25565" y="17056"/>
                </a:lnTo>
                <a:lnTo>
                  <a:pt x="25565" y="84048"/>
                </a:lnTo>
                <a:lnTo>
                  <a:pt x="44056" y="84048"/>
                </a:lnTo>
                <a:lnTo>
                  <a:pt x="44056" y="17056"/>
                </a:lnTo>
                <a:close/>
              </a:path>
              <a:path w="69850" h="84455">
                <a:moveTo>
                  <a:pt x="69621" y="0"/>
                </a:moveTo>
                <a:lnTo>
                  <a:pt x="0" y="0"/>
                </a:lnTo>
                <a:lnTo>
                  <a:pt x="0" y="17056"/>
                </a:lnTo>
                <a:lnTo>
                  <a:pt x="69621" y="17056"/>
                </a:lnTo>
                <a:lnTo>
                  <a:pt x="69621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512185" y="1725315"/>
            <a:ext cx="64135" cy="84455"/>
          </a:xfrm>
          <a:custGeom>
            <a:avLst/>
            <a:gdLst/>
            <a:ahLst/>
            <a:cxnLst/>
            <a:rect l="l" t="t" r="r" b="b"/>
            <a:pathLst>
              <a:path w="64134" h="84455">
                <a:moveTo>
                  <a:pt x="63385" y="0"/>
                </a:moveTo>
                <a:lnTo>
                  <a:pt x="0" y="0"/>
                </a:lnTo>
                <a:lnTo>
                  <a:pt x="0" y="84035"/>
                </a:lnTo>
                <a:lnTo>
                  <a:pt x="63982" y="84035"/>
                </a:lnTo>
                <a:lnTo>
                  <a:pt x="63982" y="67589"/>
                </a:lnTo>
                <a:lnTo>
                  <a:pt x="18376" y="67589"/>
                </a:lnTo>
                <a:lnTo>
                  <a:pt x="18376" y="49936"/>
                </a:lnTo>
                <a:lnTo>
                  <a:pt x="57988" y="49936"/>
                </a:lnTo>
                <a:lnTo>
                  <a:pt x="57988" y="33489"/>
                </a:lnTo>
                <a:lnTo>
                  <a:pt x="18376" y="33489"/>
                </a:lnTo>
                <a:lnTo>
                  <a:pt x="18376" y="16446"/>
                </a:lnTo>
                <a:lnTo>
                  <a:pt x="63385" y="16446"/>
                </a:lnTo>
                <a:lnTo>
                  <a:pt x="63385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595580" y="1725316"/>
            <a:ext cx="73025" cy="84455"/>
          </a:xfrm>
          <a:custGeom>
            <a:avLst/>
            <a:gdLst/>
            <a:ahLst/>
            <a:cxnLst/>
            <a:rect l="l" t="t" r="r" b="b"/>
            <a:pathLst>
              <a:path w="73025" h="84455">
                <a:moveTo>
                  <a:pt x="38417" y="0"/>
                </a:moveTo>
                <a:lnTo>
                  <a:pt x="0" y="0"/>
                </a:lnTo>
                <a:lnTo>
                  <a:pt x="0" y="84035"/>
                </a:lnTo>
                <a:lnTo>
                  <a:pt x="18491" y="84035"/>
                </a:lnTo>
                <a:lnTo>
                  <a:pt x="18491" y="57150"/>
                </a:lnTo>
                <a:lnTo>
                  <a:pt x="54244" y="57150"/>
                </a:lnTo>
                <a:lnTo>
                  <a:pt x="52108" y="54025"/>
                </a:lnTo>
                <a:lnTo>
                  <a:pt x="59427" y="50191"/>
                </a:lnTo>
                <a:lnTo>
                  <a:pt x="65117" y="44600"/>
                </a:lnTo>
                <a:lnTo>
                  <a:pt x="67004" y="40817"/>
                </a:lnTo>
                <a:lnTo>
                  <a:pt x="18491" y="40817"/>
                </a:lnTo>
                <a:lnTo>
                  <a:pt x="18491" y="16687"/>
                </a:lnTo>
                <a:lnTo>
                  <a:pt x="68921" y="16687"/>
                </a:lnTo>
                <a:lnTo>
                  <a:pt x="67589" y="13208"/>
                </a:lnTo>
                <a:lnTo>
                  <a:pt x="62915" y="8521"/>
                </a:lnTo>
                <a:lnTo>
                  <a:pt x="58261" y="4859"/>
                </a:lnTo>
                <a:lnTo>
                  <a:pt x="52604" y="2189"/>
                </a:lnTo>
                <a:lnTo>
                  <a:pt x="45979" y="554"/>
                </a:lnTo>
                <a:lnTo>
                  <a:pt x="38417" y="0"/>
                </a:lnTo>
                <a:close/>
              </a:path>
              <a:path w="73025" h="84455">
                <a:moveTo>
                  <a:pt x="54244" y="57150"/>
                </a:moveTo>
                <a:lnTo>
                  <a:pt x="33020" y="57150"/>
                </a:lnTo>
                <a:lnTo>
                  <a:pt x="51028" y="84035"/>
                </a:lnTo>
                <a:lnTo>
                  <a:pt x="72631" y="84035"/>
                </a:lnTo>
                <a:lnTo>
                  <a:pt x="54244" y="57150"/>
                </a:lnTo>
                <a:close/>
              </a:path>
              <a:path w="73025" h="84455">
                <a:moveTo>
                  <a:pt x="68921" y="16687"/>
                </a:moveTo>
                <a:lnTo>
                  <a:pt x="45872" y="16687"/>
                </a:lnTo>
                <a:lnTo>
                  <a:pt x="51396" y="20777"/>
                </a:lnTo>
                <a:lnTo>
                  <a:pt x="51396" y="36017"/>
                </a:lnTo>
                <a:lnTo>
                  <a:pt x="46228" y="40817"/>
                </a:lnTo>
                <a:lnTo>
                  <a:pt x="67004" y="40817"/>
                </a:lnTo>
                <a:lnTo>
                  <a:pt x="68804" y="37207"/>
                </a:lnTo>
                <a:lnTo>
                  <a:pt x="70116" y="27965"/>
                </a:lnTo>
                <a:lnTo>
                  <a:pt x="70116" y="19812"/>
                </a:lnTo>
                <a:lnTo>
                  <a:pt x="68921" y="16687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667268" y="1869320"/>
            <a:ext cx="66675" cy="84455"/>
          </a:xfrm>
          <a:custGeom>
            <a:avLst/>
            <a:gdLst/>
            <a:ahLst/>
            <a:cxnLst/>
            <a:rect l="l" t="t" r="r" b="b"/>
            <a:pathLst>
              <a:path w="66675" h="84455">
                <a:moveTo>
                  <a:pt x="34328" y="0"/>
                </a:moveTo>
                <a:lnTo>
                  <a:pt x="0" y="0"/>
                </a:lnTo>
                <a:lnTo>
                  <a:pt x="0" y="84035"/>
                </a:lnTo>
                <a:lnTo>
                  <a:pt x="18491" y="84035"/>
                </a:lnTo>
                <a:lnTo>
                  <a:pt x="18491" y="58826"/>
                </a:lnTo>
                <a:lnTo>
                  <a:pt x="32537" y="58826"/>
                </a:lnTo>
                <a:lnTo>
                  <a:pt x="45796" y="56946"/>
                </a:lnTo>
                <a:lnTo>
                  <a:pt x="56591" y="51354"/>
                </a:lnTo>
                <a:lnTo>
                  <a:pt x="63644" y="42379"/>
                </a:lnTo>
                <a:lnTo>
                  <a:pt x="18491" y="42379"/>
                </a:lnTo>
                <a:lnTo>
                  <a:pt x="18491" y="16687"/>
                </a:lnTo>
                <a:lnTo>
                  <a:pt x="63895" y="16687"/>
                </a:lnTo>
                <a:lnTo>
                  <a:pt x="57938" y="8089"/>
                </a:lnTo>
                <a:lnTo>
                  <a:pt x="47816" y="2125"/>
                </a:lnTo>
                <a:lnTo>
                  <a:pt x="34328" y="0"/>
                </a:lnTo>
                <a:close/>
              </a:path>
              <a:path w="66675" h="84455">
                <a:moveTo>
                  <a:pt x="63895" y="16687"/>
                </a:moveTo>
                <a:lnTo>
                  <a:pt x="42011" y="16687"/>
                </a:lnTo>
                <a:lnTo>
                  <a:pt x="47777" y="21132"/>
                </a:lnTo>
                <a:lnTo>
                  <a:pt x="47777" y="36855"/>
                </a:lnTo>
                <a:lnTo>
                  <a:pt x="42379" y="42379"/>
                </a:lnTo>
                <a:lnTo>
                  <a:pt x="63644" y="42379"/>
                </a:lnTo>
                <a:lnTo>
                  <a:pt x="63852" y="42115"/>
                </a:lnTo>
                <a:lnTo>
                  <a:pt x="66509" y="29298"/>
                </a:lnTo>
                <a:lnTo>
                  <a:pt x="66509" y="29057"/>
                </a:lnTo>
                <a:lnTo>
                  <a:pt x="64301" y="17273"/>
                </a:lnTo>
                <a:lnTo>
                  <a:pt x="63895" y="16687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750424" y="1869321"/>
            <a:ext cx="73025" cy="84455"/>
          </a:xfrm>
          <a:custGeom>
            <a:avLst/>
            <a:gdLst/>
            <a:ahLst/>
            <a:cxnLst/>
            <a:rect l="l" t="t" r="r" b="b"/>
            <a:pathLst>
              <a:path w="73025" h="84455">
                <a:moveTo>
                  <a:pt x="38417" y="0"/>
                </a:moveTo>
                <a:lnTo>
                  <a:pt x="0" y="0"/>
                </a:lnTo>
                <a:lnTo>
                  <a:pt x="0" y="84035"/>
                </a:lnTo>
                <a:lnTo>
                  <a:pt x="18491" y="84035"/>
                </a:lnTo>
                <a:lnTo>
                  <a:pt x="18491" y="57150"/>
                </a:lnTo>
                <a:lnTo>
                  <a:pt x="54244" y="57150"/>
                </a:lnTo>
                <a:lnTo>
                  <a:pt x="52108" y="54025"/>
                </a:lnTo>
                <a:lnTo>
                  <a:pt x="59427" y="50191"/>
                </a:lnTo>
                <a:lnTo>
                  <a:pt x="65117" y="44600"/>
                </a:lnTo>
                <a:lnTo>
                  <a:pt x="67004" y="40817"/>
                </a:lnTo>
                <a:lnTo>
                  <a:pt x="18491" y="40817"/>
                </a:lnTo>
                <a:lnTo>
                  <a:pt x="18491" y="16687"/>
                </a:lnTo>
                <a:lnTo>
                  <a:pt x="68927" y="16687"/>
                </a:lnTo>
                <a:lnTo>
                  <a:pt x="67602" y="13208"/>
                </a:lnTo>
                <a:lnTo>
                  <a:pt x="62915" y="8521"/>
                </a:lnTo>
                <a:lnTo>
                  <a:pt x="58261" y="4859"/>
                </a:lnTo>
                <a:lnTo>
                  <a:pt x="52604" y="2189"/>
                </a:lnTo>
                <a:lnTo>
                  <a:pt x="45979" y="554"/>
                </a:lnTo>
                <a:lnTo>
                  <a:pt x="38417" y="0"/>
                </a:lnTo>
                <a:close/>
              </a:path>
              <a:path w="73025" h="84455">
                <a:moveTo>
                  <a:pt x="54244" y="57150"/>
                </a:moveTo>
                <a:lnTo>
                  <a:pt x="33020" y="57150"/>
                </a:lnTo>
                <a:lnTo>
                  <a:pt x="51028" y="84035"/>
                </a:lnTo>
                <a:lnTo>
                  <a:pt x="72631" y="84035"/>
                </a:lnTo>
                <a:lnTo>
                  <a:pt x="54244" y="57150"/>
                </a:lnTo>
                <a:close/>
              </a:path>
              <a:path w="73025" h="84455">
                <a:moveTo>
                  <a:pt x="68927" y="16687"/>
                </a:moveTo>
                <a:lnTo>
                  <a:pt x="45872" y="16687"/>
                </a:lnTo>
                <a:lnTo>
                  <a:pt x="51396" y="20777"/>
                </a:lnTo>
                <a:lnTo>
                  <a:pt x="51396" y="36017"/>
                </a:lnTo>
                <a:lnTo>
                  <a:pt x="46228" y="40817"/>
                </a:lnTo>
                <a:lnTo>
                  <a:pt x="67004" y="40817"/>
                </a:lnTo>
                <a:lnTo>
                  <a:pt x="68804" y="37207"/>
                </a:lnTo>
                <a:lnTo>
                  <a:pt x="70116" y="27965"/>
                </a:lnTo>
                <a:lnTo>
                  <a:pt x="70116" y="19812"/>
                </a:lnTo>
                <a:lnTo>
                  <a:pt x="68927" y="16687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836475" y="1867879"/>
            <a:ext cx="89535" cy="86995"/>
          </a:xfrm>
          <a:custGeom>
            <a:avLst/>
            <a:gdLst/>
            <a:ahLst/>
            <a:cxnLst/>
            <a:rect l="l" t="t" r="r" b="b"/>
            <a:pathLst>
              <a:path w="89534" h="86994">
                <a:moveTo>
                  <a:pt x="44780" y="0"/>
                </a:moveTo>
                <a:lnTo>
                  <a:pt x="3350" y="26590"/>
                </a:lnTo>
                <a:lnTo>
                  <a:pt x="0" y="43700"/>
                </a:lnTo>
                <a:lnTo>
                  <a:pt x="3312" y="60531"/>
                </a:lnTo>
                <a:lnTo>
                  <a:pt x="12544" y="74268"/>
                </a:lnTo>
                <a:lnTo>
                  <a:pt x="26639" y="83525"/>
                </a:lnTo>
                <a:lnTo>
                  <a:pt x="44538" y="86918"/>
                </a:lnTo>
                <a:lnTo>
                  <a:pt x="62476" y="83487"/>
                </a:lnTo>
                <a:lnTo>
                  <a:pt x="76654" y="74147"/>
                </a:lnTo>
                <a:lnTo>
                  <a:pt x="79533" y="69875"/>
                </a:lnTo>
                <a:lnTo>
                  <a:pt x="44780" y="69875"/>
                </a:lnTo>
                <a:lnTo>
                  <a:pt x="34524" y="67774"/>
                </a:lnTo>
                <a:lnTo>
                  <a:pt x="26473" y="62072"/>
                </a:lnTo>
                <a:lnTo>
                  <a:pt x="21212" y="53668"/>
                </a:lnTo>
                <a:lnTo>
                  <a:pt x="19373" y="43700"/>
                </a:lnTo>
                <a:lnTo>
                  <a:pt x="19329" y="43218"/>
                </a:lnTo>
                <a:lnTo>
                  <a:pt x="21175" y="33052"/>
                </a:lnTo>
                <a:lnTo>
                  <a:pt x="26352" y="24730"/>
                </a:lnTo>
                <a:lnTo>
                  <a:pt x="34320" y="19107"/>
                </a:lnTo>
                <a:lnTo>
                  <a:pt x="44538" y="17043"/>
                </a:lnTo>
                <a:lnTo>
                  <a:pt x="79726" y="17043"/>
                </a:lnTo>
                <a:lnTo>
                  <a:pt x="76774" y="12650"/>
                </a:lnTo>
                <a:lnTo>
                  <a:pt x="62680" y="3393"/>
                </a:lnTo>
                <a:lnTo>
                  <a:pt x="44780" y="0"/>
                </a:lnTo>
                <a:close/>
              </a:path>
              <a:path w="89534" h="86994">
                <a:moveTo>
                  <a:pt x="79726" y="17043"/>
                </a:moveTo>
                <a:lnTo>
                  <a:pt x="44538" y="17043"/>
                </a:lnTo>
                <a:lnTo>
                  <a:pt x="54794" y="19145"/>
                </a:lnTo>
                <a:lnTo>
                  <a:pt x="62845" y="24850"/>
                </a:lnTo>
                <a:lnTo>
                  <a:pt x="68106" y="33256"/>
                </a:lnTo>
                <a:lnTo>
                  <a:pt x="69945" y="43218"/>
                </a:lnTo>
                <a:lnTo>
                  <a:pt x="69989" y="43700"/>
                </a:lnTo>
                <a:lnTo>
                  <a:pt x="68143" y="53866"/>
                </a:lnTo>
                <a:lnTo>
                  <a:pt x="62966" y="62188"/>
                </a:lnTo>
                <a:lnTo>
                  <a:pt x="54998" y="67810"/>
                </a:lnTo>
                <a:lnTo>
                  <a:pt x="44780" y="69875"/>
                </a:lnTo>
                <a:lnTo>
                  <a:pt x="79533" y="69875"/>
                </a:lnTo>
                <a:lnTo>
                  <a:pt x="85969" y="60327"/>
                </a:lnTo>
                <a:lnTo>
                  <a:pt x="89271" y="43700"/>
                </a:lnTo>
                <a:lnTo>
                  <a:pt x="89319" y="43218"/>
                </a:lnTo>
                <a:lnTo>
                  <a:pt x="86006" y="26387"/>
                </a:lnTo>
                <a:lnTo>
                  <a:pt x="79726" y="17043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935580" y="1869313"/>
            <a:ext cx="69850" cy="84455"/>
          </a:xfrm>
          <a:custGeom>
            <a:avLst/>
            <a:gdLst/>
            <a:ahLst/>
            <a:cxnLst/>
            <a:rect l="l" t="t" r="r" b="b"/>
            <a:pathLst>
              <a:path w="69850" h="84455">
                <a:moveTo>
                  <a:pt x="44068" y="17056"/>
                </a:moveTo>
                <a:lnTo>
                  <a:pt x="25577" y="17056"/>
                </a:lnTo>
                <a:lnTo>
                  <a:pt x="25577" y="84048"/>
                </a:lnTo>
                <a:lnTo>
                  <a:pt x="44068" y="84048"/>
                </a:lnTo>
                <a:lnTo>
                  <a:pt x="44068" y="17056"/>
                </a:lnTo>
                <a:close/>
              </a:path>
              <a:path w="69850" h="84455">
                <a:moveTo>
                  <a:pt x="69634" y="0"/>
                </a:moveTo>
                <a:lnTo>
                  <a:pt x="0" y="0"/>
                </a:lnTo>
                <a:lnTo>
                  <a:pt x="0" y="17056"/>
                </a:lnTo>
                <a:lnTo>
                  <a:pt x="69634" y="17056"/>
                </a:lnTo>
                <a:lnTo>
                  <a:pt x="69634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022349" y="1869320"/>
            <a:ext cx="64135" cy="84455"/>
          </a:xfrm>
          <a:custGeom>
            <a:avLst/>
            <a:gdLst/>
            <a:ahLst/>
            <a:cxnLst/>
            <a:rect l="l" t="t" r="r" b="b"/>
            <a:pathLst>
              <a:path w="64134" h="84455">
                <a:moveTo>
                  <a:pt x="63385" y="0"/>
                </a:moveTo>
                <a:lnTo>
                  <a:pt x="0" y="0"/>
                </a:lnTo>
                <a:lnTo>
                  <a:pt x="0" y="84035"/>
                </a:lnTo>
                <a:lnTo>
                  <a:pt x="63982" y="84035"/>
                </a:lnTo>
                <a:lnTo>
                  <a:pt x="63982" y="67589"/>
                </a:lnTo>
                <a:lnTo>
                  <a:pt x="18376" y="67589"/>
                </a:lnTo>
                <a:lnTo>
                  <a:pt x="18376" y="49936"/>
                </a:lnTo>
                <a:lnTo>
                  <a:pt x="57988" y="49936"/>
                </a:lnTo>
                <a:lnTo>
                  <a:pt x="57988" y="33489"/>
                </a:lnTo>
                <a:lnTo>
                  <a:pt x="18376" y="33489"/>
                </a:lnTo>
                <a:lnTo>
                  <a:pt x="18376" y="16446"/>
                </a:lnTo>
                <a:lnTo>
                  <a:pt x="63385" y="16446"/>
                </a:lnTo>
                <a:lnTo>
                  <a:pt x="63385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102028" y="1867879"/>
            <a:ext cx="78105" cy="86995"/>
          </a:xfrm>
          <a:custGeom>
            <a:avLst/>
            <a:gdLst/>
            <a:ahLst/>
            <a:cxnLst/>
            <a:rect l="l" t="t" r="r" b="b"/>
            <a:pathLst>
              <a:path w="78105" h="86994">
                <a:moveTo>
                  <a:pt x="43815" y="0"/>
                </a:moveTo>
                <a:lnTo>
                  <a:pt x="3217" y="26590"/>
                </a:lnTo>
                <a:lnTo>
                  <a:pt x="0" y="43700"/>
                </a:lnTo>
                <a:lnTo>
                  <a:pt x="3257" y="60633"/>
                </a:lnTo>
                <a:lnTo>
                  <a:pt x="12277" y="74358"/>
                </a:lnTo>
                <a:lnTo>
                  <a:pt x="25931" y="83559"/>
                </a:lnTo>
                <a:lnTo>
                  <a:pt x="43091" y="86918"/>
                </a:lnTo>
                <a:lnTo>
                  <a:pt x="54102" y="85873"/>
                </a:lnTo>
                <a:lnTo>
                  <a:pt x="63163" y="82881"/>
                </a:lnTo>
                <a:lnTo>
                  <a:pt x="70805" y="78158"/>
                </a:lnTo>
                <a:lnTo>
                  <a:pt x="77558" y="71920"/>
                </a:lnTo>
                <a:lnTo>
                  <a:pt x="75536" y="69875"/>
                </a:lnTo>
                <a:lnTo>
                  <a:pt x="43700" y="69875"/>
                </a:lnTo>
                <a:lnTo>
                  <a:pt x="33816" y="67774"/>
                </a:lnTo>
                <a:lnTo>
                  <a:pt x="26114" y="62072"/>
                </a:lnTo>
                <a:lnTo>
                  <a:pt x="21112" y="53668"/>
                </a:lnTo>
                <a:lnTo>
                  <a:pt x="19371" y="43700"/>
                </a:lnTo>
                <a:lnTo>
                  <a:pt x="19329" y="43218"/>
                </a:lnTo>
                <a:lnTo>
                  <a:pt x="21146" y="33052"/>
                </a:lnTo>
                <a:lnTo>
                  <a:pt x="26204" y="24730"/>
                </a:lnTo>
                <a:lnTo>
                  <a:pt x="33918" y="19107"/>
                </a:lnTo>
                <a:lnTo>
                  <a:pt x="43700" y="17043"/>
                </a:lnTo>
                <a:lnTo>
                  <a:pt x="73423" y="17043"/>
                </a:lnTo>
                <a:lnTo>
                  <a:pt x="76962" y="12966"/>
                </a:lnTo>
                <a:lnTo>
                  <a:pt x="70716" y="7699"/>
                </a:lnTo>
                <a:lnTo>
                  <a:pt x="63403" y="3602"/>
                </a:lnTo>
                <a:lnTo>
                  <a:pt x="54582" y="945"/>
                </a:lnTo>
                <a:lnTo>
                  <a:pt x="43815" y="0"/>
                </a:lnTo>
                <a:close/>
              </a:path>
              <a:path w="78105" h="86994">
                <a:moveTo>
                  <a:pt x="65798" y="60032"/>
                </a:moveTo>
                <a:lnTo>
                  <a:pt x="59182" y="66027"/>
                </a:lnTo>
                <a:lnTo>
                  <a:pt x="53301" y="69875"/>
                </a:lnTo>
                <a:lnTo>
                  <a:pt x="75536" y="69875"/>
                </a:lnTo>
                <a:lnTo>
                  <a:pt x="65798" y="60032"/>
                </a:lnTo>
                <a:close/>
              </a:path>
              <a:path w="78105" h="86994">
                <a:moveTo>
                  <a:pt x="73423" y="17043"/>
                </a:moveTo>
                <a:lnTo>
                  <a:pt x="52095" y="17043"/>
                </a:lnTo>
                <a:lnTo>
                  <a:pt x="58712" y="20650"/>
                </a:lnTo>
                <a:lnTo>
                  <a:pt x="65189" y="26530"/>
                </a:lnTo>
                <a:lnTo>
                  <a:pt x="73423" y="17043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191317" y="1869313"/>
            <a:ext cx="69850" cy="84455"/>
          </a:xfrm>
          <a:custGeom>
            <a:avLst/>
            <a:gdLst/>
            <a:ahLst/>
            <a:cxnLst/>
            <a:rect l="l" t="t" r="r" b="b"/>
            <a:pathLst>
              <a:path w="69850" h="84455">
                <a:moveTo>
                  <a:pt x="44056" y="17056"/>
                </a:moveTo>
                <a:lnTo>
                  <a:pt x="25565" y="17056"/>
                </a:lnTo>
                <a:lnTo>
                  <a:pt x="25565" y="84048"/>
                </a:lnTo>
                <a:lnTo>
                  <a:pt x="44056" y="84048"/>
                </a:lnTo>
                <a:lnTo>
                  <a:pt x="44056" y="17056"/>
                </a:lnTo>
                <a:close/>
              </a:path>
              <a:path w="69850" h="84455">
                <a:moveTo>
                  <a:pt x="69621" y="0"/>
                </a:moveTo>
                <a:lnTo>
                  <a:pt x="0" y="0"/>
                </a:lnTo>
                <a:lnTo>
                  <a:pt x="0" y="17056"/>
                </a:lnTo>
                <a:lnTo>
                  <a:pt x="69621" y="17056"/>
                </a:lnTo>
                <a:lnTo>
                  <a:pt x="69621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270751" y="1867879"/>
            <a:ext cx="89535" cy="86995"/>
          </a:xfrm>
          <a:custGeom>
            <a:avLst/>
            <a:gdLst/>
            <a:ahLst/>
            <a:cxnLst/>
            <a:rect l="l" t="t" r="r" b="b"/>
            <a:pathLst>
              <a:path w="89534" h="86994">
                <a:moveTo>
                  <a:pt x="44780" y="0"/>
                </a:moveTo>
                <a:lnTo>
                  <a:pt x="3350" y="26590"/>
                </a:lnTo>
                <a:lnTo>
                  <a:pt x="0" y="43700"/>
                </a:lnTo>
                <a:lnTo>
                  <a:pt x="3312" y="60531"/>
                </a:lnTo>
                <a:lnTo>
                  <a:pt x="12544" y="74268"/>
                </a:lnTo>
                <a:lnTo>
                  <a:pt x="26639" y="83525"/>
                </a:lnTo>
                <a:lnTo>
                  <a:pt x="44538" y="86918"/>
                </a:lnTo>
                <a:lnTo>
                  <a:pt x="62471" y="83487"/>
                </a:lnTo>
                <a:lnTo>
                  <a:pt x="76649" y="74147"/>
                </a:lnTo>
                <a:lnTo>
                  <a:pt x="79529" y="69875"/>
                </a:lnTo>
                <a:lnTo>
                  <a:pt x="44780" y="69875"/>
                </a:lnTo>
                <a:lnTo>
                  <a:pt x="34524" y="67774"/>
                </a:lnTo>
                <a:lnTo>
                  <a:pt x="26473" y="62072"/>
                </a:lnTo>
                <a:lnTo>
                  <a:pt x="21212" y="53668"/>
                </a:lnTo>
                <a:lnTo>
                  <a:pt x="19373" y="43700"/>
                </a:lnTo>
                <a:lnTo>
                  <a:pt x="19329" y="43218"/>
                </a:lnTo>
                <a:lnTo>
                  <a:pt x="21175" y="33052"/>
                </a:lnTo>
                <a:lnTo>
                  <a:pt x="26352" y="24730"/>
                </a:lnTo>
                <a:lnTo>
                  <a:pt x="34320" y="19107"/>
                </a:lnTo>
                <a:lnTo>
                  <a:pt x="44538" y="17043"/>
                </a:lnTo>
                <a:lnTo>
                  <a:pt x="79726" y="17043"/>
                </a:lnTo>
                <a:lnTo>
                  <a:pt x="76774" y="12650"/>
                </a:lnTo>
                <a:lnTo>
                  <a:pt x="62680" y="3393"/>
                </a:lnTo>
                <a:lnTo>
                  <a:pt x="44780" y="0"/>
                </a:lnTo>
                <a:close/>
              </a:path>
              <a:path w="89534" h="86994">
                <a:moveTo>
                  <a:pt x="79726" y="17043"/>
                </a:moveTo>
                <a:lnTo>
                  <a:pt x="44538" y="17043"/>
                </a:lnTo>
                <a:lnTo>
                  <a:pt x="54794" y="19145"/>
                </a:lnTo>
                <a:lnTo>
                  <a:pt x="62845" y="24850"/>
                </a:lnTo>
                <a:lnTo>
                  <a:pt x="68106" y="33256"/>
                </a:lnTo>
                <a:lnTo>
                  <a:pt x="69945" y="43218"/>
                </a:lnTo>
                <a:lnTo>
                  <a:pt x="69989" y="43700"/>
                </a:lnTo>
                <a:lnTo>
                  <a:pt x="68143" y="53866"/>
                </a:lnTo>
                <a:lnTo>
                  <a:pt x="62966" y="62188"/>
                </a:lnTo>
                <a:lnTo>
                  <a:pt x="54998" y="67810"/>
                </a:lnTo>
                <a:lnTo>
                  <a:pt x="44780" y="69875"/>
                </a:lnTo>
                <a:lnTo>
                  <a:pt x="79529" y="69875"/>
                </a:lnTo>
                <a:lnTo>
                  <a:pt x="85967" y="60327"/>
                </a:lnTo>
                <a:lnTo>
                  <a:pt x="89271" y="43700"/>
                </a:lnTo>
                <a:lnTo>
                  <a:pt x="89319" y="43218"/>
                </a:lnTo>
                <a:lnTo>
                  <a:pt x="86006" y="26387"/>
                </a:lnTo>
                <a:lnTo>
                  <a:pt x="79726" y="17043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379466" y="1869321"/>
            <a:ext cx="73025" cy="84455"/>
          </a:xfrm>
          <a:custGeom>
            <a:avLst/>
            <a:gdLst/>
            <a:ahLst/>
            <a:cxnLst/>
            <a:rect l="l" t="t" r="r" b="b"/>
            <a:pathLst>
              <a:path w="73025" h="84455">
                <a:moveTo>
                  <a:pt x="38417" y="0"/>
                </a:moveTo>
                <a:lnTo>
                  <a:pt x="0" y="0"/>
                </a:lnTo>
                <a:lnTo>
                  <a:pt x="0" y="84035"/>
                </a:lnTo>
                <a:lnTo>
                  <a:pt x="18491" y="84035"/>
                </a:lnTo>
                <a:lnTo>
                  <a:pt x="18491" y="57150"/>
                </a:lnTo>
                <a:lnTo>
                  <a:pt x="54244" y="57150"/>
                </a:lnTo>
                <a:lnTo>
                  <a:pt x="52108" y="54025"/>
                </a:lnTo>
                <a:lnTo>
                  <a:pt x="59427" y="50191"/>
                </a:lnTo>
                <a:lnTo>
                  <a:pt x="65117" y="44600"/>
                </a:lnTo>
                <a:lnTo>
                  <a:pt x="67004" y="40817"/>
                </a:lnTo>
                <a:lnTo>
                  <a:pt x="18491" y="40817"/>
                </a:lnTo>
                <a:lnTo>
                  <a:pt x="18491" y="16687"/>
                </a:lnTo>
                <a:lnTo>
                  <a:pt x="68921" y="16687"/>
                </a:lnTo>
                <a:lnTo>
                  <a:pt x="67589" y="13208"/>
                </a:lnTo>
                <a:lnTo>
                  <a:pt x="62915" y="8521"/>
                </a:lnTo>
                <a:lnTo>
                  <a:pt x="58261" y="4859"/>
                </a:lnTo>
                <a:lnTo>
                  <a:pt x="52604" y="2189"/>
                </a:lnTo>
                <a:lnTo>
                  <a:pt x="45979" y="554"/>
                </a:lnTo>
                <a:lnTo>
                  <a:pt x="38417" y="0"/>
                </a:lnTo>
                <a:close/>
              </a:path>
              <a:path w="73025" h="84455">
                <a:moveTo>
                  <a:pt x="54244" y="57150"/>
                </a:moveTo>
                <a:lnTo>
                  <a:pt x="33020" y="57150"/>
                </a:lnTo>
                <a:lnTo>
                  <a:pt x="51028" y="84035"/>
                </a:lnTo>
                <a:lnTo>
                  <a:pt x="72631" y="84035"/>
                </a:lnTo>
                <a:lnTo>
                  <a:pt x="54244" y="57150"/>
                </a:lnTo>
                <a:close/>
              </a:path>
              <a:path w="73025" h="84455">
                <a:moveTo>
                  <a:pt x="68921" y="16687"/>
                </a:moveTo>
                <a:lnTo>
                  <a:pt x="45872" y="16687"/>
                </a:lnTo>
                <a:lnTo>
                  <a:pt x="51396" y="20777"/>
                </a:lnTo>
                <a:lnTo>
                  <a:pt x="51396" y="36017"/>
                </a:lnTo>
                <a:lnTo>
                  <a:pt x="46228" y="40817"/>
                </a:lnTo>
                <a:lnTo>
                  <a:pt x="67004" y="40817"/>
                </a:lnTo>
                <a:lnTo>
                  <a:pt x="68804" y="37207"/>
                </a:lnTo>
                <a:lnTo>
                  <a:pt x="70116" y="27965"/>
                </a:lnTo>
                <a:lnTo>
                  <a:pt x="70116" y="19812"/>
                </a:lnTo>
                <a:lnTo>
                  <a:pt x="68921" y="16687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502470" y="1868126"/>
            <a:ext cx="66675" cy="86995"/>
          </a:xfrm>
          <a:custGeom>
            <a:avLst/>
            <a:gdLst/>
            <a:ahLst/>
            <a:cxnLst/>
            <a:rect l="l" t="t" r="r" b="b"/>
            <a:pathLst>
              <a:path w="66675" h="86994">
                <a:moveTo>
                  <a:pt x="10922" y="59905"/>
                </a:moveTo>
                <a:lnTo>
                  <a:pt x="0" y="72986"/>
                </a:lnTo>
                <a:lnTo>
                  <a:pt x="8034" y="78887"/>
                </a:lnTo>
                <a:lnTo>
                  <a:pt x="16835" y="83088"/>
                </a:lnTo>
                <a:lnTo>
                  <a:pt x="26133" y="85600"/>
                </a:lnTo>
                <a:lnTo>
                  <a:pt x="35661" y="86436"/>
                </a:lnTo>
                <a:lnTo>
                  <a:pt x="48127" y="84710"/>
                </a:lnTo>
                <a:lnTo>
                  <a:pt x="57881" y="79663"/>
                </a:lnTo>
                <a:lnTo>
                  <a:pt x="64238" y="71487"/>
                </a:lnTo>
                <a:lnTo>
                  <a:pt x="64521" y="70103"/>
                </a:lnTo>
                <a:lnTo>
                  <a:pt x="36017" y="70103"/>
                </a:lnTo>
                <a:lnTo>
                  <a:pt x="29109" y="69387"/>
                </a:lnTo>
                <a:lnTo>
                  <a:pt x="22707" y="67343"/>
                </a:lnTo>
                <a:lnTo>
                  <a:pt x="16686" y="64130"/>
                </a:lnTo>
                <a:lnTo>
                  <a:pt x="10922" y="59905"/>
                </a:lnTo>
                <a:close/>
              </a:path>
              <a:path w="66675" h="86994">
                <a:moveTo>
                  <a:pt x="32778" y="0"/>
                </a:moveTo>
                <a:lnTo>
                  <a:pt x="20937" y="1811"/>
                </a:lnTo>
                <a:lnTo>
                  <a:pt x="11626" y="6942"/>
                </a:lnTo>
                <a:lnTo>
                  <a:pt x="5536" y="14932"/>
                </a:lnTo>
                <a:lnTo>
                  <a:pt x="3352" y="25323"/>
                </a:lnTo>
                <a:lnTo>
                  <a:pt x="3352" y="25565"/>
                </a:lnTo>
                <a:lnTo>
                  <a:pt x="45262" y="54863"/>
                </a:lnTo>
                <a:lnTo>
                  <a:pt x="48145" y="57264"/>
                </a:lnTo>
                <a:lnTo>
                  <a:pt x="48145" y="67106"/>
                </a:lnTo>
                <a:lnTo>
                  <a:pt x="43586" y="70103"/>
                </a:lnTo>
                <a:lnTo>
                  <a:pt x="64521" y="70103"/>
                </a:lnTo>
                <a:lnTo>
                  <a:pt x="66509" y="60375"/>
                </a:lnTo>
                <a:lnTo>
                  <a:pt x="66467" y="59905"/>
                </a:lnTo>
                <a:lnTo>
                  <a:pt x="64743" y="50643"/>
                </a:lnTo>
                <a:lnTo>
                  <a:pt x="59577" y="43705"/>
                </a:lnTo>
                <a:lnTo>
                  <a:pt x="51213" y="38680"/>
                </a:lnTo>
                <a:lnTo>
                  <a:pt x="39852" y="34924"/>
                </a:lnTo>
                <a:lnTo>
                  <a:pt x="25336" y="31216"/>
                </a:lnTo>
                <a:lnTo>
                  <a:pt x="21729" y="29400"/>
                </a:lnTo>
                <a:lnTo>
                  <a:pt x="21729" y="19557"/>
                </a:lnTo>
                <a:lnTo>
                  <a:pt x="25450" y="16319"/>
                </a:lnTo>
                <a:lnTo>
                  <a:pt x="60093" y="16319"/>
                </a:lnTo>
                <a:lnTo>
                  <a:pt x="63982" y="10680"/>
                </a:lnTo>
                <a:lnTo>
                  <a:pt x="57233" y="6123"/>
                </a:lnTo>
                <a:lnTo>
                  <a:pt x="49776" y="2773"/>
                </a:lnTo>
                <a:lnTo>
                  <a:pt x="41620" y="706"/>
                </a:lnTo>
                <a:lnTo>
                  <a:pt x="32778" y="0"/>
                </a:lnTo>
                <a:close/>
              </a:path>
              <a:path w="66675" h="86994">
                <a:moveTo>
                  <a:pt x="60093" y="16319"/>
                </a:moveTo>
                <a:lnTo>
                  <a:pt x="39611" y="16319"/>
                </a:lnTo>
                <a:lnTo>
                  <a:pt x="46939" y="19443"/>
                </a:lnTo>
                <a:lnTo>
                  <a:pt x="54381" y="24599"/>
                </a:lnTo>
                <a:lnTo>
                  <a:pt x="60093" y="16319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6588038" y="1869320"/>
            <a:ext cx="64135" cy="84455"/>
          </a:xfrm>
          <a:custGeom>
            <a:avLst/>
            <a:gdLst/>
            <a:ahLst/>
            <a:cxnLst/>
            <a:rect l="l" t="t" r="r" b="b"/>
            <a:pathLst>
              <a:path w="64134" h="84455">
                <a:moveTo>
                  <a:pt x="63385" y="0"/>
                </a:moveTo>
                <a:lnTo>
                  <a:pt x="0" y="0"/>
                </a:lnTo>
                <a:lnTo>
                  <a:pt x="0" y="84035"/>
                </a:lnTo>
                <a:lnTo>
                  <a:pt x="63982" y="84035"/>
                </a:lnTo>
                <a:lnTo>
                  <a:pt x="63982" y="67589"/>
                </a:lnTo>
                <a:lnTo>
                  <a:pt x="18376" y="67589"/>
                </a:lnTo>
                <a:lnTo>
                  <a:pt x="18376" y="49936"/>
                </a:lnTo>
                <a:lnTo>
                  <a:pt x="57988" y="49936"/>
                </a:lnTo>
                <a:lnTo>
                  <a:pt x="57988" y="33489"/>
                </a:lnTo>
                <a:lnTo>
                  <a:pt x="18376" y="33489"/>
                </a:lnTo>
                <a:lnTo>
                  <a:pt x="18376" y="16446"/>
                </a:lnTo>
                <a:lnTo>
                  <a:pt x="63385" y="16446"/>
                </a:lnTo>
                <a:lnTo>
                  <a:pt x="63385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6665444" y="1869313"/>
            <a:ext cx="69850" cy="84455"/>
          </a:xfrm>
          <a:custGeom>
            <a:avLst/>
            <a:gdLst/>
            <a:ahLst/>
            <a:cxnLst/>
            <a:rect l="l" t="t" r="r" b="b"/>
            <a:pathLst>
              <a:path w="69850" h="84455">
                <a:moveTo>
                  <a:pt x="44056" y="17056"/>
                </a:moveTo>
                <a:lnTo>
                  <a:pt x="25565" y="17056"/>
                </a:lnTo>
                <a:lnTo>
                  <a:pt x="25565" y="84048"/>
                </a:lnTo>
                <a:lnTo>
                  <a:pt x="44056" y="84048"/>
                </a:lnTo>
                <a:lnTo>
                  <a:pt x="44056" y="17056"/>
                </a:lnTo>
                <a:close/>
              </a:path>
              <a:path w="69850" h="84455">
                <a:moveTo>
                  <a:pt x="69621" y="0"/>
                </a:moveTo>
                <a:lnTo>
                  <a:pt x="0" y="0"/>
                </a:lnTo>
                <a:lnTo>
                  <a:pt x="0" y="17056"/>
                </a:lnTo>
                <a:lnTo>
                  <a:pt x="69621" y="17056"/>
                </a:lnTo>
                <a:lnTo>
                  <a:pt x="69621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635901" y="1004896"/>
            <a:ext cx="443230" cy="569595"/>
          </a:xfrm>
          <a:custGeom>
            <a:avLst/>
            <a:gdLst/>
            <a:ahLst/>
            <a:cxnLst/>
            <a:rect l="l" t="t" r="r" b="b"/>
            <a:pathLst>
              <a:path w="443230" h="569594">
                <a:moveTo>
                  <a:pt x="89916" y="0"/>
                </a:moveTo>
                <a:lnTo>
                  <a:pt x="0" y="0"/>
                </a:lnTo>
                <a:lnTo>
                  <a:pt x="95275" y="568985"/>
                </a:lnTo>
                <a:lnTo>
                  <a:pt x="177393" y="568985"/>
                </a:lnTo>
                <a:lnTo>
                  <a:pt x="215949" y="304698"/>
                </a:lnTo>
                <a:lnTo>
                  <a:pt x="134874" y="304698"/>
                </a:lnTo>
                <a:lnTo>
                  <a:pt x="89916" y="0"/>
                </a:lnTo>
                <a:close/>
              </a:path>
              <a:path w="443230" h="569594">
                <a:moveTo>
                  <a:pt x="303856" y="255943"/>
                </a:moveTo>
                <a:lnTo>
                  <a:pt x="223062" y="255943"/>
                </a:lnTo>
                <a:lnTo>
                  <a:pt x="272008" y="568985"/>
                </a:lnTo>
                <a:lnTo>
                  <a:pt x="353745" y="568985"/>
                </a:lnTo>
                <a:lnTo>
                  <a:pt x="395125" y="304444"/>
                </a:lnTo>
                <a:lnTo>
                  <a:pt x="311010" y="304444"/>
                </a:lnTo>
                <a:lnTo>
                  <a:pt x="303856" y="255943"/>
                </a:lnTo>
                <a:close/>
              </a:path>
              <a:path w="443230" h="569594">
                <a:moveTo>
                  <a:pt x="266103" y="0"/>
                </a:moveTo>
                <a:lnTo>
                  <a:pt x="176199" y="0"/>
                </a:lnTo>
                <a:lnTo>
                  <a:pt x="134874" y="304698"/>
                </a:lnTo>
                <a:lnTo>
                  <a:pt x="215949" y="304698"/>
                </a:lnTo>
                <a:lnTo>
                  <a:pt x="223062" y="255943"/>
                </a:lnTo>
                <a:lnTo>
                  <a:pt x="303856" y="255943"/>
                </a:lnTo>
                <a:lnTo>
                  <a:pt x="266103" y="0"/>
                </a:lnTo>
                <a:close/>
              </a:path>
              <a:path w="443230" h="569594">
                <a:moveTo>
                  <a:pt x="442747" y="0"/>
                </a:moveTo>
                <a:lnTo>
                  <a:pt x="352666" y="0"/>
                </a:lnTo>
                <a:lnTo>
                  <a:pt x="311010" y="304444"/>
                </a:lnTo>
                <a:lnTo>
                  <a:pt x="395125" y="304444"/>
                </a:lnTo>
                <a:lnTo>
                  <a:pt x="442747" y="0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6150842" y="1004897"/>
            <a:ext cx="269875" cy="569595"/>
          </a:xfrm>
          <a:custGeom>
            <a:avLst/>
            <a:gdLst/>
            <a:ahLst/>
            <a:cxnLst/>
            <a:rect l="l" t="t" r="r" b="b"/>
            <a:pathLst>
              <a:path w="269875" h="569594">
                <a:moveTo>
                  <a:pt x="135305" y="0"/>
                </a:moveTo>
                <a:lnTo>
                  <a:pt x="0" y="0"/>
                </a:lnTo>
                <a:lnTo>
                  <a:pt x="0" y="568985"/>
                </a:lnTo>
                <a:lnTo>
                  <a:pt x="85813" y="568985"/>
                </a:lnTo>
                <a:lnTo>
                  <a:pt x="85813" y="354647"/>
                </a:lnTo>
                <a:lnTo>
                  <a:pt x="135305" y="354647"/>
                </a:lnTo>
                <a:lnTo>
                  <a:pt x="187026" y="344655"/>
                </a:lnTo>
                <a:lnTo>
                  <a:pt x="230441" y="314680"/>
                </a:lnTo>
                <a:lnTo>
                  <a:pt x="259902" y="270638"/>
                </a:lnTo>
                <a:lnTo>
                  <a:pt x="260167" y="269735"/>
                </a:lnTo>
                <a:lnTo>
                  <a:pt x="85813" y="269735"/>
                </a:lnTo>
                <a:lnTo>
                  <a:pt x="85813" y="87642"/>
                </a:lnTo>
                <a:lnTo>
                  <a:pt x="262425" y="87642"/>
                </a:lnTo>
                <a:lnTo>
                  <a:pt x="261092" y="82416"/>
                </a:lnTo>
                <a:lnTo>
                  <a:pt x="235203" y="39497"/>
                </a:lnTo>
                <a:lnTo>
                  <a:pt x="191617" y="9875"/>
                </a:lnTo>
                <a:lnTo>
                  <a:pt x="165052" y="2469"/>
                </a:lnTo>
                <a:lnTo>
                  <a:pt x="135305" y="0"/>
                </a:lnTo>
                <a:close/>
              </a:path>
              <a:path w="269875" h="569594">
                <a:moveTo>
                  <a:pt x="262425" y="87642"/>
                </a:moveTo>
                <a:lnTo>
                  <a:pt x="137579" y="87642"/>
                </a:lnTo>
                <a:lnTo>
                  <a:pt x="148151" y="88493"/>
                </a:lnTo>
                <a:lnTo>
                  <a:pt x="157618" y="91044"/>
                </a:lnTo>
                <a:lnTo>
                  <a:pt x="185788" y="126547"/>
                </a:lnTo>
                <a:lnTo>
                  <a:pt x="186626" y="220230"/>
                </a:lnTo>
                <a:lnTo>
                  <a:pt x="185731" y="230081"/>
                </a:lnTo>
                <a:lnTo>
                  <a:pt x="156486" y="266104"/>
                </a:lnTo>
                <a:lnTo>
                  <a:pt x="137579" y="269735"/>
                </a:lnTo>
                <a:lnTo>
                  <a:pt x="260167" y="269735"/>
                </a:lnTo>
                <a:lnTo>
                  <a:pt x="267267" y="245548"/>
                </a:lnTo>
                <a:lnTo>
                  <a:pt x="269722" y="218414"/>
                </a:lnTo>
                <a:lnTo>
                  <a:pt x="269722" y="135775"/>
                </a:lnTo>
                <a:lnTo>
                  <a:pt x="267565" y="107791"/>
                </a:lnTo>
                <a:lnTo>
                  <a:pt x="262425" y="87642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6479581" y="997632"/>
            <a:ext cx="283845" cy="583565"/>
          </a:xfrm>
          <a:custGeom>
            <a:avLst/>
            <a:gdLst/>
            <a:ahLst/>
            <a:cxnLst/>
            <a:rect l="l" t="t" r="r" b="b"/>
            <a:pathLst>
              <a:path w="283844" h="583565">
                <a:moveTo>
                  <a:pt x="81737" y="415950"/>
                </a:moveTo>
                <a:lnTo>
                  <a:pt x="0" y="421855"/>
                </a:lnTo>
                <a:lnTo>
                  <a:pt x="2205" y="443925"/>
                </a:lnTo>
                <a:lnTo>
                  <a:pt x="6080" y="464716"/>
                </a:lnTo>
                <a:lnTo>
                  <a:pt x="18846" y="502462"/>
                </a:lnTo>
                <a:lnTo>
                  <a:pt x="49541" y="546941"/>
                </a:lnTo>
                <a:lnTo>
                  <a:pt x="100136" y="576814"/>
                </a:lnTo>
                <a:lnTo>
                  <a:pt x="146227" y="583056"/>
                </a:lnTo>
                <a:lnTo>
                  <a:pt x="159424" y="582659"/>
                </a:lnTo>
                <a:lnTo>
                  <a:pt x="211895" y="569751"/>
                </a:lnTo>
                <a:lnTo>
                  <a:pt x="252933" y="536282"/>
                </a:lnTo>
                <a:lnTo>
                  <a:pt x="270805" y="504050"/>
                </a:lnTo>
                <a:lnTo>
                  <a:pt x="143497" y="504050"/>
                </a:lnTo>
                <a:lnTo>
                  <a:pt x="133789" y="503395"/>
                </a:lnTo>
                <a:lnTo>
                  <a:pt x="98596" y="475173"/>
                </a:lnTo>
                <a:lnTo>
                  <a:pt x="85431" y="439115"/>
                </a:lnTo>
                <a:lnTo>
                  <a:pt x="81737" y="415950"/>
                </a:lnTo>
                <a:close/>
              </a:path>
              <a:path w="283844" h="583565">
                <a:moveTo>
                  <a:pt x="141223" y="0"/>
                </a:moveTo>
                <a:lnTo>
                  <a:pt x="97412" y="6021"/>
                </a:lnTo>
                <a:lnTo>
                  <a:pt x="61315" y="24091"/>
                </a:lnTo>
                <a:lnTo>
                  <a:pt x="22145" y="73515"/>
                </a:lnTo>
                <a:lnTo>
                  <a:pt x="9093" y="141808"/>
                </a:lnTo>
                <a:lnTo>
                  <a:pt x="10284" y="163001"/>
                </a:lnTo>
                <a:lnTo>
                  <a:pt x="19819" y="202992"/>
                </a:lnTo>
                <a:lnTo>
                  <a:pt x="38579" y="238697"/>
                </a:lnTo>
                <a:lnTo>
                  <a:pt x="68773" y="275744"/>
                </a:lnTo>
                <a:lnTo>
                  <a:pt x="164845" y="368147"/>
                </a:lnTo>
                <a:lnTo>
                  <a:pt x="178949" y="385675"/>
                </a:lnTo>
                <a:lnTo>
                  <a:pt x="189026" y="403261"/>
                </a:lnTo>
                <a:lnTo>
                  <a:pt x="195074" y="420902"/>
                </a:lnTo>
                <a:lnTo>
                  <a:pt x="197091" y="438594"/>
                </a:lnTo>
                <a:lnTo>
                  <a:pt x="196550" y="450158"/>
                </a:lnTo>
                <a:lnTo>
                  <a:pt x="179344" y="488110"/>
                </a:lnTo>
                <a:lnTo>
                  <a:pt x="143497" y="504050"/>
                </a:lnTo>
                <a:lnTo>
                  <a:pt x="270805" y="504050"/>
                </a:lnTo>
                <a:lnTo>
                  <a:pt x="276544" y="489740"/>
                </a:lnTo>
                <a:lnTo>
                  <a:pt x="282224" y="463234"/>
                </a:lnTo>
                <a:lnTo>
                  <a:pt x="283819" y="434568"/>
                </a:lnTo>
                <a:lnTo>
                  <a:pt x="282853" y="422140"/>
                </a:lnTo>
                <a:lnTo>
                  <a:pt x="271106" y="380072"/>
                </a:lnTo>
                <a:lnTo>
                  <a:pt x="248399" y="337793"/>
                </a:lnTo>
                <a:lnTo>
                  <a:pt x="223877" y="306459"/>
                </a:lnTo>
                <a:lnTo>
                  <a:pt x="194249" y="276886"/>
                </a:lnTo>
                <a:lnTo>
                  <a:pt x="157459" y="245557"/>
                </a:lnTo>
                <a:lnTo>
                  <a:pt x="147129" y="236134"/>
                </a:lnTo>
                <a:lnTo>
                  <a:pt x="116539" y="199204"/>
                </a:lnTo>
                <a:lnTo>
                  <a:pt x="99737" y="159475"/>
                </a:lnTo>
                <a:lnTo>
                  <a:pt x="97637" y="139865"/>
                </a:lnTo>
                <a:lnTo>
                  <a:pt x="98261" y="127887"/>
                </a:lnTo>
                <a:lnTo>
                  <a:pt x="114466" y="88945"/>
                </a:lnTo>
                <a:lnTo>
                  <a:pt x="143497" y="77190"/>
                </a:lnTo>
                <a:lnTo>
                  <a:pt x="266713" y="77190"/>
                </a:lnTo>
                <a:lnTo>
                  <a:pt x="260896" y="64935"/>
                </a:lnTo>
                <a:lnTo>
                  <a:pt x="231892" y="29173"/>
                </a:lnTo>
                <a:lnTo>
                  <a:pt x="183800" y="5106"/>
                </a:lnTo>
                <a:lnTo>
                  <a:pt x="163336" y="1276"/>
                </a:lnTo>
                <a:lnTo>
                  <a:pt x="141223" y="0"/>
                </a:lnTo>
                <a:close/>
              </a:path>
              <a:path w="283844" h="583565">
                <a:moveTo>
                  <a:pt x="266713" y="77190"/>
                </a:moveTo>
                <a:lnTo>
                  <a:pt x="143497" y="77190"/>
                </a:lnTo>
                <a:lnTo>
                  <a:pt x="153970" y="78073"/>
                </a:lnTo>
                <a:lnTo>
                  <a:pt x="163137" y="80718"/>
                </a:lnTo>
                <a:lnTo>
                  <a:pt x="190723" y="114660"/>
                </a:lnTo>
                <a:lnTo>
                  <a:pt x="197535" y="145770"/>
                </a:lnTo>
                <a:lnTo>
                  <a:pt x="279730" y="130784"/>
                </a:lnTo>
                <a:lnTo>
                  <a:pt x="277355" y="112703"/>
                </a:lnTo>
                <a:lnTo>
                  <a:pt x="273427" y="95702"/>
                </a:lnTo>
                <a:lnTo>
                  <a:pt x="267943" y="79780"/>
                </a:lnTo>
                <a:lnTo>
                  <a:pt x="266713" y="77190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4708162" y="850900"/>
            <a:ext cx="751840" cy="760730"/>
          </a:xfrm>
          <a:custGeom>
            <a:avLst/>
            <a:gdLst/>
            <a:ahLst/>
            <a:cxnLst/>
            <a:rect l="l" t="t" r="r" b="b"/>
            <a:pathLst>
              <a:path w="751840" h="760730">
                <a:moveTo>
                  <a:pt x="0" y="161975"/>
                </a:moveTo>
                <a:lnTo>
                  <a:pt x="177" y="536295"/>
                </a:lnTo>
                <a:lnTo>
                  <a:pt x="8224" y="613810"/>
                </a:lnTo>
                <a:lnTo>
                  <a:pt x="21566" y="659869"/>
                </a:lnTo>
                <a:lnTo>
                  <a:pt x="43553" y="709145"/>
                </a:lnTo>
                <a:lnTo>
                  <a:pt x="76009" y="760399"/>
                </a:lnTo>
                <a:lnTo>
                  <a:pt x="84600" y="736929"/>
                </a:lnTo>
                <a:lnTo>
                  <a:pt x="94462" y="712816"/>
                </a:lnTo>
                <a:lnTo>
                  <a:pt x="105620" y="687897"/>
                </a:lnTo>
                <a:lnTo>
                  <a:pt x="118097" y="662012"/>
                </a:lnTo>
                <a:lnTo>
                  <a:pt x="103050" y="626772"/>
                </a:lnTo>
                <a:lnTo>
                  <a:pt x="93773" y="593801"/>
                </a:lnTo>
                <a:lnTo>
                  <a:pt x="89140" y="563754"/>
                </a:lnTo>
                <a:lnTo>
                  <a:pt x="88023" y="537286"/>
                </a:lnTo>
                <a:lnTo>
                  <a:pt x="87896" y="245745"/>
                </a:lnTo>
                <a:lnTo>
                  <a:pt x="143427" y="237106"/>
                </a:lnTo>
                <a:lnTo>
                  <a:pt x="196584" y="224019"/>
                </a:lnTo>
                <a:lnTo>
                  <a:pt x="246878" y="206709"/>
                </a:lnTo>
                <a:lnTo>
                  <a:pt x="293817" y="185407"/>
                </a:lnTo>
                <a:lnTo>
                  <a:pt x="333902" y="162090"/>
                </a:lnTo>
                <a:lnTo>
                  <a:pt x="12306" y="162090"/>
                </a:lnTo>
                <a:lnTo>
                  <a:pt x="0" y="161975"/>
                </a:lnTo>
                <a:close/>
              </a:path>
              <a:path w="751840" h="760730">
                <a:moveTo>
                  <a:pt x="555883" y="131737"/>
                </a:moveTo>
                <a:lnTo>
                  <a:pt x="375666" y="131737"/>
                </a:lnTo>
                <a:lnTo>
                  <a:pt x="414426" y="160340"/>
                </a:lnTo>
                <a:lnTo>
                  <a:pt x="457520" y="185407"/>
                </a:lnTo>
                <a:lnTo>
                  <a:pt x="504458" y="206709"/>
                </a:lnTo>
                <a:lnTo>
                  <a:pt x="554750" y="224019"/>
                </a:lnTo>
                <a:lnTo>
                  <a:pt x="607905" y="237106"/>
                </a:lnTo>
                <a:lnTo>
                  <a:pt x="663435" y="245745"/>
                </a:lnTo>
                <a:lnTo>
                  <a:pt x="663295" y="537286"/>
                </a:lnTo>
                <a:lnTo>
                  <a:pt x="662186" y="563754"/>
                </a:lnTo>
                <a:lnTo>
                  <a:pt x="657556" y="593801"/>
                </a:lnTo>
                <a:lnTo>
                  <a:pt x="648281" y="626772"/>
                </a:lnTo>
                <a:lnTo>
                  <a:pt x="633234" y="662012"/>
                </a:lnTo>
                <a:lnTo>
                  <a:pt x="645711" y="687897"/>
                </a:lnTo>
                <a:lnTo>
                  <a:pt x="656869" y="712816"/>
                </a:lnTo>
                <a:lnTo>
                  <a:pt x="666731" y="736929"/>
                </a:lnTo>
                <a:lnTo>
                  <a:pt x="675322" y="760399"/>
                </a:lnTo>
                <a:lnTo>
                  <a:pt x="707773" y="709145"/>
                </a:lnTo>
                <a:lnTo>
                  <a:pt x="729760" y="659869"/>
                </a:lnTo>
                <a:lnTo>
                  <a:pt x="743106" y="613810"/>
                </a:lnTo>
                <a:lnTo>
                  <a:pt x="749634" y="572206"/>
                </a:lnTo>
                <a:lnTo>
                  <a:pt x="751331" y="162090"/>
                </a:lnTo>
                <a:lnTo>
                  <a:pt x="739025" y="162090"/>
                </a:lnTo>
                <a:lnTo>
                  <a:pt x="684836" y="159653"/>
                </a:lnTo>
                <a:lnTo>
                  <a:pt x="632938" y="152562"/>
                </a:lnTo>
                <a:lnTo>
                  <a:pt x="583830" y="141143"/>
                </a:lnTo>
                <a:lnTo>
                  <a:pt x="555883" y="131737"/>
                </a:lnTo>
                <a:close/>
              </a:path>
              <a:path w="751840" h="760730">
                <a:moveTo>
                  <a:pt x="375666" y="0"/>
                </a:moveTo>
                <a:lnTo>
                  <a:pt x="326071" y="58705"/>
                </a:lnTo>
                <a:lnTo>
                  <a:pt x="293103" y="84176"/>
                </a:lnTo>
                <a:lnTo>
                  <a:pt x="255352" y="106623"/>
                </a:lnTo>
                <a:lnTo>
                  <a:pt x="213316" y="125721"/>
                </a:lnTo>
                <a:lnTo>
                  <a:pt x="167496" y="141143"/>
                </a:lnTo>
                <a:lnTo>
                  <a:pt x="118388" y="152562"/>
                </a:lnTo>
                <a:lnTo>
                  <a:pt x="66492" y="159653"/>
                </a:lnTo>
                <a:lnTo>
                  <a:pt x="12306" y="162090"/>
                </a:lnTo>
                <a:lnTo>
                  <a:pt x="333902" y="162090"/>
                </a:lnTo>
                <a:lnTo>
                  <a:pt x="336910" y="160340"/>
                </a:lnTo>
                <a:lnTo>
                  <a:pt x="375666" y="131737"/>
                </a:lnTo>
                <a:lnTo>
                  <a:pt x="555883" y="131737"/>
                </a:lnTo>
                <a:lnTo>
                  <a:pt x="495975" y="106623"/>
                </a:lnTo>
                <a:lnTo>
                  <a:pt x="458225" y="84176"/>
                </a:lnTo>
                <a:lnTo>
                  <a:pt x="425258" y="58705"/>
                </a:lnTo>
                <a:lnTo>
                  <a:pt x="397572" y="30538"/>
                </a:lnTo>
                <a:lnTo>
                  <a:pt x="375666" y="0"/>
                </a:lnTo>
                <a:close/>
              </a:path>
              <a:path w="751840" h="760730">
                <a:moveTo>
                  <a:pt x="751332" y="161975"/>
                </a:moveTo>
                <a:lnTo>
                  <a:pt x="739025" y="162090"/>
                </a:lnTo>
                <a:lnTo>
                  <a:pt x="751331" y="162090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852200" y="1245693"/>
            <a:ext cx="454659" cy="711200"/>
          </a:xfrm>
          <a:custGeom>
            <a:avLst/>
            <a:gdLst/>
            <a:ahLst/>
            <a:cxnLst/>
            <a:rect l="l" t="t" r="r" b="b"/>
            <a:pathLst>
              <a:path w="454659" h="711200">
                <a:moveTo>
                  <a:pt x="227253" y="0"/>
                </a:moveTo>
                <a:lnTo>
                  <a:pt x="148086" y="131183"/>
                </a:lnTo>
                <a:lnTo>
                  <a:pt x="115409" y="185527"/>
                </a:lnTo>
                <a:lnTo>
                  <a:pt x="87137" y="233721"/>
                </a:lnTo>
                <a:lnTo>
                  <a:pt x="63121" y="276774"/>
                </a:lnTo>
                <a:lnTo>
                  <a:pt x="43210" y="315698"/>
                </a:lnTo>
                <a:lnTo>
                  <a:pt x="27255" y="351503"/>
                </a:lnTo>
                <a:lnTo>
                  <a:pt x="6614" y="417802"/>
                </a:lnTo>
                <a:lnTo>
                  <a:pt x="0" y="483755"/>
                </a:lnTo>
                <a:lnTo>
                  <a:pt x="4616" y="529571"/>
                </a:lnTo>
                <a:lnTo>
                  <a:pt x="17857" y="572244"/>
                </a:lnTo>
                <a:lnTo>
                  <a:pt x="38809" y="610861"/>
                </a:lnTo>
                <a:lnTo>
                  <a:pt x="66559" y="644510"/>
                </a:lnTo>
                <a:lnTo>
                  <a:pt x="100191" y="672277"/>
                </a:lnTo>
                <a:lnTo>
                  <a:pt x="138794" y="693247"/>
                </a:lnTo>
                <a:lnTo>
                  <a:pt x="181452" y="706509"/>
                </a:lnTo>
                <a:lnTo>
                  <a:pt x="227253" y="711149"/>
                </a:lnTo>
                <a:lnTo>
                  <a:pt x="273054" y="706509"/>
                </a:lnTo>
                <a:lnTo>
                  <a:pt x="315711" y="693247"/>
                </a:lnTo>
                <a:lnTo>
                  <a:pt x="354311" y="672277"/>
                </a:lnTo>
                <a:lnTo>
                  <a:pt x="387942" y="644510"/>
                </a:lnTo>
                <a:lnTo>
                  <a:pt x="415688" y="610861"/>
                </a:lnTo>
                <a:lnTo>
                  <a:pt x="436638" y="572244"/>
                </a:lnTo>
                <a:lnTo>
                  <a:pt x="449878" y="529571"/>
                </a:lnTo>
                <a:lnTo>
                  <a:pt x="454494" y="483755"/>
                </a:lnTo>
                <a:lnTo>
                  <a:pt x="452866" y="450316"/>
                </a:lnTo>
                <a:lnTo>
                  <a:pt x="439386" y="385201"/>
                </a:lnTo>
                <a:lnTo>
                  <a:pt x="411281" y="315698"/>
                </a:lnTo>
                <a:lnTo>
                  <a:pt x="391370" y="276774"/>
                </a:lnTo>
                <a:lnTo>
                  <a:pt x="367354" y="233721"/>
                </a:lnTo>
                <a:lnTo>
                  <a:pt x="339084" y="185527"/>
                </a:lnTo>
                <a:lnTo>
                  <a:pt x="306410" y="131183"/>
                </a:lnTo>
                <a:lnTo>
                  <a:pt x="227253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Téglalap 33"/>
          <p:cNvSpPr/>
          <p:nvPr/>
        </p:nvSpPr>
        <p:spPr>
          <a:xfrm>
            <a:off x="2752948" y="3119742"/>
            <a:ext cx="12099252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 algn="ctr">
              <a:lnSpc>
                <a:spcPct val="150000"/>
              </a:lnSpc>
            </a:pPr>
            <a:r>
              <a:rPr lang="hu-HU" sz="3800" spc="-5" dirty="0" err="1">
                <a:solidFill>
                  <a:srgbClr val="252161"/>
                </a:solidFill>
                <a:latin typeface="Gotham-Medium"/>
              </a:rPr>
              <a:t>Unique</a:t>
            </a:r>
            <a:r>
              <a:rPr lang="hu-HU" sz="3800" spc="-5" dirty="0">
                <a:solidFill>
                  <a:srgbClr val="252161"/>
                </a:solidFill>
                <a:latin typeface="Gotham-Medium"/>
              </a:rPr>
              <a:t> – </a:t>
            </a:r>
            <a:r>
              <a:rPr lang="hu-HU" sz="3800" spc="-5" dirty="0" err="1">
                <a:solidFill>
                  <a:srgbClr val="252161"/>
                </a:solidFill>
                <a:latin typeface="Gotham-Medium"/>
              </a:rPr>
              <a:t>Innovative</a:t>
            </a:r>
            <a:r>
              <a:rPr lang="hu-HU" sz="3800" spc="-5" dirty="0">
                <a:solidFill>
                  <a:srgbClr val="252161"/>
                </a:solidFill>
                <a:latin typeface="Gotham-Medium"/>
              </a:rPr>
              <a:t> – </a:t>
            </a:r>
            <a:r>
              <a:rPr lang="hu-HU" sz="3800" spc="-5" dirty="0" err="1" smtClean="0">
                <a:solidFill>
                  <a:srgbClr val="252161"/>
                </a:solidFill>
                <a:latin typeface="Gotham-Medium"/>
              </a:rPr>
              <a:t>Safe</a:t>
            </a:r>
            <a:r>
              <a:rPr lang="hu-HU" sz="3800" spc="-5" dirty="0" smtClean="0">
                <a:solidFill>
                  <a:srgbClr val="252161"/>
                </a:solidFill>
                <a:latin typeface="Gotham-Medium"/>
              </a:rPr>
              <a:t> </a:t>
            </a:r>
            <a:r>
              <a:rPr lang="hu-HU" sz="3800" spc="-5" dirty="0">
                <a:solidFill>
                  <a:srgbClr val="252161"/>
                </a:solidFill>
                <a:latin typeface="Gotham-Medium"/>
              </a:rPr>
              <a:t>–</a:t>
            </a:r>
            <a:r>
              <a:rPr lang="hu-HU" sz="3800" spc="-5" dirty="0" smtClean="0">
                <a:solidFill>
                  <a:srgbClr val="252161"/>
                </a:solidFill>
                <a:latin typeface="Gotham-Medium"/>
              </a:rPr>
              <a:t> </a:t>
            </a:r>
            <a:r>
              <a:rPr lang="hu-HU" sz="3800" spc="-5" dirty="0" err="1" smtClean="0">
                <a:solidFill>
                  <a:srgbClr val="252161"/>
                </a:solidFill>
                <a:latin typeface="Gotham-Medium"/>
              </a:rPr>
              <a:t>Environmentally</a:t>
            </a:r>
            <a:r>
              <a:rPr lang="hu-HU" sz="3800" spc="-5" dirty="0" smtClean="0">
                <a:solidFill>
                  <a:srgbClr val="252161"/>
                </a:solidFill>
                <a:latin typeface="Gotham-Medium"/>
              </a:rPr>
              <a:t> </a:t>
            </a:r>
            <a:r>
              <a:rPr lang="hu-HU" sz="3800" spc="-5" dirty="0" err="1">
                <a:solidFill>
                  <a:srgbClr val="252161"/>
                </a:solidFill>
                <a:latin typeface="Gotham-Medium"/>
              </a:rPr>
              <a:t>friendly</a:t>
            </a:r>
            <a:endParaRPr lang="hu-HU" sz="3800" spc="-5" dirty="0">
              <a:solidFill>
                <a:srgbClr val="252161"/>
              </a:solidFill>
              <a:latin typeface="Gotham-Medium"/>
            </a:endParaRPr>
          </a:p>
        </p:txBody>
      </p:sp>
      <p:sp>
        <p:nvSpPr>
          <p:cNvPr id="35" name="Téglalap 34"/>
          <p:cNvSpPr/>
          <p:nvPr/>
        </p:nvSpPr>
        <p:spPr>
          <a:xfrm>
            <a:off x="995218" y="4533900"/>
            <a:ext cx="16002000" cy="861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 algn="ctr">
              <a:lnSpc>
                <a:spcPct val="150000"/>
              </a:lnSpc>
            </a:pPr>
            <a:r>
              <a:rPr lang="hu-HU" sz="3800" spc="-5" dirty="0" err="1">
                <a:solidFill>
                  <a:srgbClr val="252161"/>
                </a:solidFill>
                <a:latin typeface="Gotham-Medium"/>
              </a:rPr>
              <a:t>Developed</a:t>
            </a:r>
            <a:r>
              <a:rPr lang="hu-HU" sz="3800" spc="-5" dirty="0">
                <a:solidFill>
                  <a:srgbClr val="252161"/>
                </a:solidFill>
                <a:latin typeface="Gotham-Medium"/>
              </a:rPr>
              <a:t> </a:t>
            </a:r>
            <a:r>
              <a:rPr lang="hu-HU" sz="3800" spc="-5" dirty="0" err="1">
                <a:solidFill>
                  <a:srgbClr val="252161"/>
                </a:solidFill>
                <a:latin typeface="Gotham-Medium"/>
              </a:rPr>
              <a:t>by</a:t>
            </a:r>
            <a:r>
              <a:rPr lang="hu-HU" sz="3800" spc="-5" dirty="0">
                <a:solidFill>
                  <a:srgbClr val="252161"/>
                </a:solidFill>
                <a:latin typeface="Gotham-Medium"/>
              </a:rPr>
              <a:t> </a:t>
            </a:r>
            <a:r>
              <a:rPr lang="hu-HU" sz="3800" spc="-5" dirty="0" err="1">
                <a:solidFill>
                  <a:srgbClr val="252161"/>
                </a:solidFill>
                <a:latin typeface="Gotham-Medium"/>
              </a:rPr>
              <a:t>the</a:t>
            </a:r>
            <a:r>
              <a:rPr lang="hu-HU" sz="3800" spc="-5" dirty="0">
                <a:solidFill>
                  <a:srgbClr val="252161"/>
                </a:solidFill>
                <a:latin typeface="Gotham-Medium"/>
              </a:rPr>
              <a:t> </a:t>
            </a:r>
            <a:r>
              <a:rPr lang="hu-HU" sz="3800" spc="-5" dirty="0" err="1">
                <a:solidFill>
                  <a:srgbClr val="252161"/>
                </a:solidFill>
                <a:latin typeface="Gotham-Medium"/>
              </a:rPr>
              <a:t>water</a:t>
            </a:r>
            <a:r>
              <a:rPr lang="hu-HU" sz="3800" spc="-5" dirty="0">
                <a:solidFill>
                  <a:srgbClr val="252161"/>
                </a:solidFill>
                <a:latin typeface="Gotham-Medium"/>
              </a:rPr>
              <a:t> </a:t>
            </a:r>
            <a:r>
              <a:rPr lang="hu-HU" sz="3800" spc="-5" dirty="0" err="1">
                <a:solidFill>
                  <a:srgbClr val="252161"/>
                </a:solidFill>
                <a:latin typeface="Gotham-Medium"/>
              </a:rPr>
              <a:t>supply</a:t>
            </a:r>
            <a:r>
              <a:rPr lang="hu-HU" sz="3800" spc="-5" dirty="0">
                <a:solidFill>
                  <a:srgbClr val="252161"/>
                </a:solidFill>
                <a:latin typeface="Gotham-Medium"/>
              </a:rPr>
              <a:t> </a:t>
            </a:r>
            <a:r>
              <a:rPr lang="hu-HU" sz="3800" spc="-5" dirty="0" err="1">
                <a:solidFill>
                  <a:srgbClr val="252161"/>
                </a:solidFill>
                <a:latin typeface="Gotham-Medium"/>
              </a:rPr>
              <a:t>department</a:t>
            </a:r>
            <a:r>
              <a:rPr lang="hu-HU" sz="3800" spc="-5" dirty="0">
                <a:solidFill>
                  <a:srgbClr val="252161"/>
                </a:solidFill>
                <a:latin typeface="Gotham-Medium"/>
              </a:rPr>
              <a:t> of </a:t>
            </a:r>
            <a:r>
              <a:rPr lang="en-US" sz="3800" spc="-5" dirty="0">
                <a:solidFill>
                  <a:srgbClr val="252161"/>
                </a:solidFill>
                <a:latin typeface="Gotham-Medium"/>
              </a:rPr>
              <a:t>ÉTV </a:t>
            </a:r>
            <a:r>
              <a:rPr lang="hu-HU" sz="3800" spc="-5" dirty="0" err="1" smtClean="0">
                <a:solidFill>
                  <a:srgbClr val="252161"/>
                </a:solidFill>
                <a:latin typeface="Gotham-Medium"/>
              </a:rPr>
              <a:t>Waterworks</a:t>
            </a:r>
            <a:endParaRPr lang="hu-HU" sz="3800" spc="-5" dirty="0">
              <a:solidFill>
                <a:srgbClr val="252161"/>
              </a:solidFill>
              <a:latin typeface="Gotham-Medium"/>
            </a:endParaRPr>
          </a:p>
        </p:txBody>
      </p:sp>
      <p:sp>
        <p:nvSpPr>
          <p:cNvPr id="36" name="Téglalap 35"/>
          <p:cNvSpPr/>
          <p:nvPr/>
        </p:nvSpPr>
        <p:spPr>
          <a:xfrm>
            <a:off x="812800" y="6057900"/>
            <a:ext cx="16154400" cy="861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 algn="ctr">
              <a:lnSpc>
                <a:spcPct val="150000"/>
              </a:lnSpc>
            </a:pPr>
            <a:r>
              <a:rPr lang="hu-HU" sz="3800" spc="-5" dirty="0">
                <a:solidFill>
                  <a:srgbClr val="252161"/>
                </a:solidFill>
                <a:latin typeface="Gotham-Medium"/>
              </a:rPr>
              <a:t>B</a:t>
            </a:r>
            <a:r>
              <a:rPr lang="en-US" sz="3800" spc="-5" dirty="0" err="1">
                <a:solidFill>
                  <a:srgbClr val="252161"/>
                </a:solidFill>
                <a:latin typeface="Gotham-Medium"/>
              </a:rPr>
              <a:t>ased</a:t>
            </a:r>
            <a:r>
              <a:rPr lang="en-US" sz="3800" spc="-5" dirty="0">
                <a:solidFill>
                  <a:srgbClr val="252161"/>
                </a:solidFill>
                <a:latin typeface="Gotham-Medium"/>
              </a:rPr>
              <a:t> on the idea of </a:t>
            </a:r>
            <a:r>
              <a:rPr lang="hu-HU" sz="3800" spc="-5" dirty="0" err="1">
                <a:solidFill>
                  <a:srgbClr val="252161"/>
                </a:solidFill>
                <a:latin typeface="Gotham-Medium"/>
              </a:rPr>
              <a:t>the</a:t>
            </a:r>
            <a:r>
              <a:rPr lang="hu-HU" sz="3800" spc="-5" dirty="0">
                <a:solidFill>
                  <a:srgbClr val="252161"/>
                </a:solidFill>
                <a:latin typeface="Gotham-Medium"/>
              </a:rPr>
              <a:t> team’s </a:t>
            </a:r>
            <a:r>
              <a:rPr lang="en-US" sz="3800" spc="-5" dirty="0">
                <a:solidFill>
                  <a:srgbClr val="252161"/>
                </a:solidFill>
                <a:latin typeface="Gotham-Medium"/>
              </a:rPr>
              <a:t>managing engineer</a:t>
            </a:r>
            <a:r>
              <a:rPr lang="hu-HU" sz="3800" spc="-5" dirty="0">
                <a:solidFill>
                  <a:srgbClr val="252161"/>
                </a:solidFill>
                <a:latin typeface="Gotham-Medium"/>
              </a:rPr>
              <a:t> </a:t>
            </a:r>
            <a:r>
              <a:rPr lang="hu-HU" sz="3800" spc="-5" dirty="0" err="1" smtClean="0">
                <a:solidFill>
                  <a:srgbClr val="252161"/>
                </a:solidFill>
                <a:latin typeface="Gotham-Medium"/>
              </a:rPr>
              <a:t>expert</a:t>
            </a:r>
            <a:endParaRPr lang="hu-HU" sz="3800" spc="-5" dirty="0">
              <a:solidFill>
                <a:srgbClr val="252161"/>
              </a:solidFill>
              <a:latin typeface="Gotham-Medium"/>
            </a:endParaRPr>
          </a:p>
        </p:txBody>
      </p:sp>
      <p:sp>
        <p:nvSpPr>
          <p:cNvPr id="37" name="Téglalap 36"/>
          <p:cNvSpPr/>
          <p:nvPr/>
        </p:nvSpPr>
        <p:spPr>
          <a:xfrm>
            <a:off x="1481248" y="7359164"/>
            <a:ext cx="14844077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 algn="ctr">
              <a:lnSpc>
                <a:spcPct val="150000"/>
              </a:lnSpc>
            </a:pPr>
            <a:r>
              <a:rPr lang="hu-HU" sz="3800" spc="-5" dirty="0">
                <a:solidFill>
                  <a:srgbClr val="252161"/>
                </a:solidFill>
                <a:latin typeface="Gotham-Medium"/>
              </a:rPr>
              <a:t>P</a:t>
            </a:r>
            <a:r>
              <a:rPr lang="en-US" sz="3800" spc="-5" dirty="0" err="1">
                <a:solidFill>
                  <a:srgbClr val="252161"/>
                </a:solidFill>
                <a:latin typeface="Gotham-Medium"/>
              </a:rPr>
              <a:t>rovides</a:t>
            </a:r>
            <a:r>
              <a:rPr lang="en-US" sz="3800" spc="-5" dirty="0">
                <a:solidFill>
                  <a:srgbClr val="252161"/>
                </a:solidFill>
                <a:latin typeface="Gotham-Medium"/>
              </a:rPr>
              <a:t> complete protection to water meter</a:t>
            </a:r>
            <a:r>
              <a:rPr lang="hu-HU" sz="3800" spc="-5" dirty="0">
                <a:solidFill>
                  <a:srgbClr val="252161"/>
                </a:solidFill>
                <a:latin typeface="Gotham-Medium"/>
              </a:rPr>
              <a:t>s</a:t>
            </a:r>
            <a:endParaRPr lang="en-US" sz="3800" spc="-5" dirty="0">
              <a:solidFill>
                <a:srgbClr val="252161"/>
              </a:solidFill>
              <a:latin typeface="Gotham-Medium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668251" y="8648700"/>
            <a:ext cx="16443498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800" dirty="0" err="1" smtClean="0">
                <a:solidFill>
                  <a:srgbClr val="252161"/>
                </a:solidFill>
                <a:latin typeface="Gotham-Medium"/>
              </a:rPr>
              <a:t>Protects</a:t>
            </a:r>
            <a:r>
              <a:rPr lang="hu-HU" sz="3800" dirty="0" smtClean="0">
                <a:solidFill>
                  <a:srgbClr val="252161"/>
                </a:solidFill>
                <a:latin typeface="Gotham-Medium"/>
              </a:rPr>
              <a:t> </a:t>
            </a:r>
            <a:r>
              <a:rPr lang="hu-HU" sz="3800" dirty="0" err="1" smtClean="0">
                <a:solidFill>
                  <a:srgbClr val="252161"/>
                </a:solidFill>
                <a:latin typeface="Gotham-Medium"/>
              </a:rPr>
              <a:t>all</a:t>
            </a:r>
            <a:r>
              <a:rPr lang="hu-HU" sz="3800" dirty="0" smtClean="0">
                <a:solidFill>
                  <a:srgbClr val="252161"/>
                </a:solidFill>
                <a:latin typeface="Gotham-Medium"/>
              </a:rPr>
              <a:t> </a:t>
            </a:r>
            <a:r>
              <a:rPr lang="hu-HU" sz="3800" dirty="0" err="1" smtClean="0">
                <a:solidFill>
                  <a:srgbClr val="252161"/>
                </a:solidFill>
                <a:latin typeface="Gotham-Medium"/>
              </a:rPr>
              <a:t>the</a:t>
            </a:r>
            <a:r>
              <a:rPr lang="hu-HU" sz="3800" dirty="0" smtClean="0">
                <a:solidFill>
                  <a:srgbClr val="252161"/>
                </a:solidFill>
                <a:latin typeface="Gotham-Medium"/>
              </a:rPr>
              <a:t> </a:t>
            </a:r>
            <a:r>
              <a:rPr lang="hu-HU" sz="3800" dirty="0" err="1" smtClean="0">
                <a:solidFill>
                  <a:srgbClr val="252161"/>
                </a:solidFill>
                <a:latin typeface="Gotham-Medium"/>
              </a:rPr>
              <a:t>critical</a:t>
            </a:r>
            <a:r>
              <a:rPr lang="hu-HU" sz="3800" dirty="0" smtClean="0">
                <a:solidFill>
                  <a:srgbClr val="252161"/>
                </a:solidFill>
                <a:latin typeface="Gotham-Medium"/>
              </a:rPr>
              <a:t> </a:t>
            </a:r>
            <a:r>
              <a:rPr lang="hu-HU" sz="3800" dirty="0" err="1" smtClean="0">
                <a:solidFill>
                  <a:srgbClr val="252161"/>
                </a:solidFill>
                <a:latin typeface="Gotham-Medium"/>
              </a:rPr>
              <a:t>points</a:t>
            </a:r>
            <a:r>
              <a:rPr lang="hu-HU" sz="3800" dirty="0" smtClean="0">
                <a:solidFill>
                  <a:srgbClr val="252161"/>
                </a:solidFill>
                <a:latin typeface="Gotham-Medium"/>
              </a:rPr>
              <a:t>: </a:t>
            </a:r>
          </a:p>
          <a:p>
            <a:pPr algn="ctr"/>
            <a:r>
              <a:rPr lang="hu-HU" sz="3800" dirty="0" err="1" smtClean="0">
                <a:solidFill>
                  <a:srgbClr val="252161"/>
                </a:solidFill>
                <a:latin typeface="Gotham-Medium"/>
              </a:rPr>
              <a:t>the</a:t>
            </a:r>
            <a:r>
              <a:rPr lang="hu-HU" sz="3800" dirty="0" smtClean="0">
                <a:solidFill>
                  <a:srgbClr val="252161"/>
                </a:solidFill>
                <a:latin typeface="Gotham-Medium"/>
              </a:rPr>
              <a:t> </a:t>
            </a:r>
            <a:r>
              <a:rPr lang="en-GB" sz="3800" dirty="0" smtClean="0">
                <a:solidFill>
                  <a:srgbClr val="252161"/>
                </a:solidFill>
                <a:latin typeface="Gotham-Medium"/>
              </a:rPr>
              <a:t>joints </a:t>
            </a:r>
            <a:r>
              <a:rPr lang="en-GB" sz="3800" dirty="0">
                <a:solidFill>
                  <a:srgbClr val="252161"/>
                </a:solidFill>
                <a:latin typeface="Gotham-Medium"/>
              </a:rPr>
              <a:t>and the cover structure of the </a:t>
            </a:r>
            <a:r>
              <a:rPr lang="en-GB" sz="3800" dirty="0" smtClean="0">
                <a:solidFill>
                  <a:srgbClr val="252161"/>
                </a:solidFill>
                <a:latin typeface="Gotham-Medium"/>
              </a:rPr>
              <a:t>meter</a:t>
            </a:r>
            <a:endParaRPr lang="hu-HU" sz="3800" dirty="0">
              <a:solidFill>
                <a:srgbClr val="252161"/>
              </a:solidFill>
              <a:latin typeface="Gotham-Medium"/>
            </a:endParaRPr>
          </a:p>
          <a:p>
            <a:r>
              <a:rPr lang="en-GB" dirty="0"/>
              <a:t> 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8798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9400" y="663590"/>
            <a:ext cx="13734599" cy="1077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385"/>
              </a:lnSpc>
            </a:pPr>
            <a:r>
              <a:rPr lang="hu-HU" dirty="0" smtClean="0">
                <a:latin typeface="Gotham Medium"/>
              </a:rPr>
              <a:t>WPS </a:t>
            </a:r>
            <a:r>
              <a:rPr lang="hu-HU" sz="5700" dirty="0" smtClean="0">
                <a:latin typeface="Gotham Medium"/>
              </a:rPr>
              <a:t>– </a:t>
            </a:r>
            <a:r>
              <a:rPr lang="en-US" sz="5700" dirty="0">
                <a:latin typeface="Gotham Medium"/>
              </a:rPr>
              <a:t>No more steals with these seals</a:t>
            </a:r>
            <a:r>
              <a:rPr lang="en-US" sz="5700" dirty="0" smtClean="0">
                <a:latin typeface="Gotham Medium"/>
              </a:rPr>
              <a:t>!</a:t>
            </a:r>
            <a:endParaRPr sz="2900" dirty="0">
              <a:latin typeface="Gotham Medium"/>
              <a:cs typeface="Gotham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727626" y="1725073"/>
            <a:ext cx="127635" cy="85090"/>
          </a:xfrm>
          <a:custGeom>
            <a:avLst/>
            <a:gdLst/>
            <a:ahLst/>
            <a:cxnLst/>
            <a:rect l="l" t="t" r="r" b="b"/>
            <a:pathLst>
              <a:path w="127634" h="85089">
                <a:moveTo>
                  <a:pt x="19812" y="241"/>
                </a:moveTo>
                <a:lnTo>
                  <a:pt x="0" y="241"/>
                </a:lnTo>
                <a:lnTo>
                  <a:pt x="28689" y="84886"/>
                </a:lnTo>
                <a:lnTo>
                  <a:pt x="44780" y="84886"/>
                </a:lnTo>
                <a:lnTo>
                  <a:pt x="54350" y="57150"/>
                </a:lnTo>
                <a:lnTo>
                  <a:pt x="37223" y="57150"/>
                </a:lnTo>
                <a:lnTo>
                  <a:pt x="19812" y="241"/>
                </a:lnTo>
                <a:close/>
              </a:path>
              <a:path w="127634" h="85089">
                <a:moveTo>
                  <a:pt x="81779" y="29895"/>
                </a:moveTo>
                <a:lnTo>
                  <a:pt x="63753" y="29895"/>
                </a:lnTo>
                <a:lnTo>
                  <a:pt x="82715" y="84886"/>
                </a:lnTo>
                <a:lnTo>
                  <a:pt x="98806" y="84886"/>
                </a:lnTo>
                <a:lnTo>
                  <a:pt x="108206" y="57150"/>
                </a:lnTo>
                <a:lnTo>
                  <a:pt x="90766" y="57150"/>
                </a:lnTo>
                <a:lnTo>
                  <a:pt x="81779" y="29895"/>
                </a:lnTo>
                <a:close/>
              </a:path>
              <a:path w="127634" h="85089">
                <a:moveTo>
                  <a:pt x="71920" y="0"/>
                </a:moveTo>
                <a:lnTo>
                  <a:pt x="56070" y="0"/>
                </a:lnTo>
                <a:lnTo>
                  <a:pt x="37223" y="57150"/>
                </a:lnTo>
                <a:lnTo>
                  <a:pt x="54350" y="57150"/>
                </a:lnTo>
                <a:lnTo>
                  <a:pt x="63753" y="29895"/>
                </a:lnTo>
                <a:lnTo>
                  <a:pt x="81779" y="29895"/>
                </a:lnTo>
                <a:lnTo>
                  <a:pt x="71920" y="0"/>
                </a:lnTo>
                <a:close/>
              </a:path>
              <a:path w="127634" h="85089">
                <a:moveTo>
                  <a:pt x="127495" y="241"/>
                </a:moveTo>
                <a:lnTo>
                  <a:pt x="108178" y="241"/>
                </a:lnTo>
                <a:lnTo>
                  <a:pt x="90766" y="57150"/>
                </a:lnTo>
                <a:lnTo>
                  <a:pt x="108206" y="57150"/>
                </a:lnTo>
                <a:lnTo>
                  <a:pt x="127495" y="241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853747" y="1724723"/>
            <a:ext cx="89535" cy="85090"/>
          </a:xfrm>
          <a:custGeom>
            <a:avLst/>
            <a:gdLst/>
            <a:ahLst/>
            <a:cxnLst/>
            <a:rect l="l" t="t" r="r" b="b"/>
            <a:pathLst>
              <a:path w="89534" h="85089">
                <a:moveTo>
                  <a:pt x="53073" y="0"/>
                </a:moveTo>
                <a:lnTo>
                  <a:pt x="36029" y="0"/>
                </a:lnTo>
                <a:lnTo>
                  <a:pt x="0" y="84632"/>
                </a:lnTo>
                <a:lnTo>
                  <a:pt x="18859" y="84632"/>
                </a:lnTo>
                <a:lnTo>
                  <a:pt x="26542" y="65786"/>
                </a:lnTo>
                <a:lnTo>
                  <a:pt x="81069" y="65786"/>
                </a:lnTo>
                <a:lnTo>
                  <a:pt x="74119" y="49453"/>
                </a:lnTo>
                <a:lnTo>
                  <a:pt x="33146" y="49453"/>
                </a:lnTo>
                <a:lnTo>
                  <a:pt x="44310" y="22199"/>
                </a:lnTo>
                <a:lnTo>
                  <a:pt x="62520" y="22199"/>
                </a:lnTo>
                <a:lnTo>
                  <a:pt x="53073" y="0"/>
                </a:lnTo>
                <a:close/>
              </a:path>
              <a:path w="89534" h="85089">
                <a:moveTo>
                  <a:pt x="81069" y="65786"/>
                </a:moveTo>
                <a:lnTo>
                  <a:pt x="62077" y="65786"/>
                </a:lnTo>
                <a:lnTo>
                  <a:pt x="69761" y="84632"/>
                </a:lnTo>
                <a:lnTo>
                  <a:pt x="89090" y="84632"/>
                </a:lnTo>
                <a:lnTo>
                  <a:pt x="81069" y="65786"/>
                </a:lnTo>
                <a:close/>
              </a:path>
              <a:path w="89534" h="85089">
                <a:moveTo>
                  <a:pt x="62520" y="22199"/>
                </a:moveTo>
                <a:lnTo>
                  <a:pt x="44310" y="22199"/>
                </a:lnTo>
                <a:lnTo>
                  <a:pt x="55473" y="49453"/>
                </a:lnTo>
                <a:lnTo>
                  <a:pt x="74119" y="49453"/>
                </a:lnTo>
                <a:lnTo>
                  <a:pt x="62520" y="22199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941957" y="1725306"/>
            <a:ext cx="69850" cy="84455"/>
          </a:xfrm>
          <a:custGeom>
            <a:avLst/>
            <a:gdLst/>
            <a:ahLst/>
            <a:cxnLst/>
            <a:rect l="l" t="t" r="r" b="b"/>
            <a:pathLst>
              <a:path w="69850" h="84455">
                <a:moveTo>
                  <a:pt x="44056" y="17056"/>
                </a:moveTo>
                <a:lnTo>
                  <a:pt x="25565" y="17056"/>
                </a:lnTo>
                <a:lnTo>
                  <a:pt x="25565" y="84048"/>
                </a:lnTo>
                <a:lnTo>
                  <a:pt x="44056" y="84048"/>
                </a:lnTo>
                <a:lnTo>
                  <a:pt x="44056" y="17056"/>
                </a:lnTo>
                <a:close/>
              </a:path>
              <a:path w="69850" h="84455">
                <a:moveTo>
                  <a:pt x="69621" y="0"/>
                </a:moveTo>
                <a:lnTo>
                  <a:pt x="0" y="0"/>
                </a:lnTo>
                <a:lnTo>
                  <a:pt x="0" y="17056"/>
                </a:lnTo>
                <a:lnTo>
                  <a:pt x="69621" y="17056"/>
                </a:lnTo>
                <a:lnTo>
                  <a:pt x="69621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028703" y="1725315"/>
            <a:ext cx="64135" cy="84455"/>
          </a:xfrm>
          <a:custGeom>
            <a:avLst/>
            <a:gdLst/>
            <a:ahLst/>
            <a:cxnLst/>
            <a:rect l="l" t="t" r="r" b="b"/>
            <a:pathLst>
              <a:path w="64134" h="84455">
                <a:moveTo>
                  <a:pt x="63385" y="0"/>
                </a:moveTo>
                <a:lnTo>
                  <a:pt x="0" y="0"/>
                </a:lnTo>
                <a:lnTo>
                  <a:pt x="0" y="84035"/>
                </a:lnTo>
                <a:lnTo>
                  <a:pt x="63982" y="84035"/>
                </a:lnTo>
                <a:lnTo>
                  <a:pt x="63982" y="67589"/>
                </a:lnTo>
                <a:lnTo>
                  <a:pt x="18376" y="67589"/>
                </a:lnTo>
                <a:lnTo>
                  <a:pt x="18376" y="49936"/>
                </a:lnTo>
                <a:lnTo>
                  <a:pt x="57988" y="49936"/>
                </a:lnTo>
                <a:lnTo>
                  <a:pt x="57988" y="33489"/>
                </a:lnTo>
                <a:lnTo>
                  <a:pt x="18376" y="33489"/>
                </a:lnTo>
                <a:lnTo>
                  <a:pt x="18376" y="16446"/>
                </a:lnTo>
                <a:lnTo>
                  <a:pt x="63385" y="16446"/>
                </a:lnTo>
                <a:lnTo>
                  <a:pt x="63385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112097" y="1725316"/>
            <a:ext cx="73025" cy="84455"/>
          </a:xfrm>
          <a:custGeom>
            <a:avLst/>
            <a:gdLst/>
            <a:ahLst/>
            <a:cxnLst/>
            <a:rect l="l" t="t" r="r" b="b"/>
            <a:pathLst>
              <a:path w="73025" h="84455">
                <a:moveTo>
                  <a:pt x="38417" y="0"/>
                </a:moveTo>
                <a:lnTo>
                  <a:pt x="0" y="0"/>
                </a:lnTo>
                <a:lnTo>
                  <a:pt x="0" y="84035"/>
                </a:lnTo>
                <a:lnTo>
                  <a:pt x="18491" y="84035"/>
                </a:lnTo>
                <a:lnTo>
                  <a:pt x="18491" y="57150"/>
                </a:lnTo>
                <a:lnTo>
                  <a:pt x="54244" y="57150"/>
                </a:lnTo>
                <a:lnTo>
                  <a:pt x="52108" y="54025"/>
                </a:lnTo>
                <a:lnTo>
                  <a:pt x="59427" y="50191"/>
                </a:lnTo>
                <a:lnTo>
                  <a:pt x="65117" y="44600"/>
                </a:lnTo>
                <a:lnTo>
                  <a:pt x="67004" y="40817"/>
                </a:lnTo>
                <a:lnTo>
                  <a:pt x="18491" y="40817"/>
                </a:lnTo>
                <a:lnTo>
                  <a:pt x="18491" y="16687"/>
                </a:lnTo>
                <a:lnTo>
                  <a:pt x="68927" y="16687"/>
                </a:lnTo>
                <a:lnTo>
                  <a:pt x="67602" y="13208"/>
                </a:lnTo>
                <a:lnTo>
                  <a:pt x="62915" y="8521"/>
                </a:lnTo>
                <a:lnTo>
                  <a:pt x="58261" y="4859"/>
                </a:lnTo>
                <a:lnTo>
                  <a:pt x="52604" y="2189"/>
                </a:lnTo>
                <a:lnTo>
                  <a:pt x="45979" y="554"/>
                </a:lnTo>
                <a:lnTo>
                  <a:pt x="38417" y="0"/>
                </a:lnTo>
                <a:close/>
              </a:path>
              <a:path w="73025" h="84455">
                <a:moveTo>
                  <a:pt x="54244" y="57150"/>
                </a:moveTo>
                <a:lnTo>
                  <a:pt x="33020" y="57150"/>
                </a:lnTo>
                <a:lnTo>
                  <a:pt x="51028" y="84035"/>
                </a:lnTo>
                <a:lnTo>
                  <a:pt x="72631" y="84035"/>
                </a:lnTo>
                <a:lnTo>
                  <a:pt x="54244" y="57150"/>
                </a:lnTo>
                <a:close/>
              </a:path>
              <a:path w="73025" h="84455">
                <a:moveTo>
                  <a:pt x="68927" y="16687"/>
                </a:moveTo>
                <a:lnTo>
                  <a:pt x="45872" y="16687"/>
                </a:lnTo>
                <a:lnTo>
                  <a:pt x="51396" y="20777"/>
                </a:lnTo>
                <a:lnTo>
                  <a:pt x="51396" y="36017"/>
                </a:lnTo>
                <a:lnTo>
                  <a:pt x="46228" y="40817"/>
                </a:lnTo>
                <a:lnTo>
                  <a:pt x="67004" y="40817"/>
                </a:lnTo>
                <a:lnTo>
                  <a:pt x="68804" y="37207"/>
                </a:lnTo>
                <a:lnTo>
                  <a:pt x="70116" y="27965"/>
                </a:lnTo>
                <a:lnTo>
                  <a:pt x="70116" y="19812"/>
                </a:lnTo>
                <a:lnTo>
                  <a:pt x="68927" y="16687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240870" y="1725315"/>
            <a:ext cx="84455" cy="84455"/>
          </a:xfrm>
          <a:custGeom>
            <a:avLst/>
            <a:gdLst/>
            <a:ahLst/>
            <a:cxnLst/>
            <a:rect l="l" t="t" r="r" b="b"/>
            <a:pathLst>
              <a:path w="84455" h="84455">
                <a:moveTo>
                  <a:pt x="19926" y="0"/>
                </a:moveTo>
                <a:lnTo>
                  <a:pt x="0" y="0"/>
                </a:lnTo>
                <a:lnTo>
                  <a:pt x="0" y="84035"/>
                </a:lnTo>
                <a:lnTo>
                  <a:pt x="18122" y="84035"/>
                </a:lnTo>
                <a:lnTo>
                  <a:pt x="18122" y="29540"/>
                </a:lnTo>
                <a:lnTo>
                  <a:pt x="38296" y="29540"/>
                </a:lnTo>
                <a:lnTo>
                  <a:pt x="19926" y="0"/>
                </a:lnTo>
                <a:close/>
              </a:path>
              <a:path w="84455" h="84455">
                <a:moveTo>
                  <a:pt x="84035" y="29171"/>
                </a:moveTo>
                <a:lnTo>
                  <a:pt x="65671" y="29171"/>
                </a:lnTo>
                <a:lnTo>
                  <a:pt x="65671" y="84035"/>
                </a:lnTo>
                <a:lnTo>
                  <a:pt x="84035" y="84035"/>
                </a:lnTo>
                <a:lnTo>
                  <a:pt x="84035" y="29171"/>
                </a:lnTo>
                <a:close/>
              </a:path>
              <a:path w="84455" h="84455">
                <a:moveTo>
                  <a:pt x="38296" y="29540"/>
                </a:moveTo>
                <a:lnTo>
                  <a:pt x="18122" y="29540"/>
                </a:lnTo>
                <a:lnTo>
                  <a:pt x="41541" y="65074"/>
                </a:lnTo>
                <a:lnTo>
                  <a:pt x="42024" y="65074"/>
                </a:lnTo>
                <a:lnTo>
                  <a:pt x="61480" y="35534"/>
                </a:lnTo>
                <a:lnTo>
                  <a:pt x="42024" y="35534"/>
                </a:lnTo>
                <a:lnTo>
                  <a:pt x="38296" y="29540"/>
                </a:lnTo>
                <a:close/>
              </a:path>
              <a:path w="84455" h="84455">
                <a:moveTo>
                  <a:pt x="84035" y="0"/>
                </a:moveTo>
                <a:lnTo>
                  <a:pt x="64109" y="0"/>
                </a:lnTo>
                <a:lnTo>
                  <a:pt x="42024" y="35534"/>
                </a:lnTo>
                <a:lnTo>
                  <a:pt x="61480" y="35534"/>
                </a:lnTo>
                <a:lnTo>
                  <a:pt x="65671" y="29171"/>
                </a:lnTo>
                <a:lnTo>
                  <a:pt x="84035" y="29171"/>
                </a:lnTo>
                <a:lnTo>
                  <a:pt x="84035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348034" y="1725315"/>
            <a:ext cx="64135" cy="84455"/>
          </a:xfrm>
          <a:custGeom>
            <a:avLst/>
            <a:gdLst/>
            <a:ahLst/>
            <a:cxnLst/>
            <a:rect l="l" t="t" r="r" b="b"/>
            <a:pathLst>
              <a:path w="64134" h="84455">
                <a:moveTo>
                  <a:pt x="63385" y="0"/>
                </a:moveTo>
                <a:lnTo>
                  <a:pt x="0" y="0"/>
                </a:lnTo>
                <a:lnTo>
                  <a:pt x="0" y="84035"/>
                </a:lnTo>
                <a:lnTo>
                  <a:pt x="63982" y="84035"/>
                </a:lnTo>
                <a:lnTo>
                  <a:pt x="63982" y="67589"/>
                </a:lnTo>
                <a:lnTo>
                  <a:pt x="18376" y="67589"/>
                </a:lnTo>
                <a:lnTo>
                  <a:pt x="18376" y="49936"/>
                </a:lnTo>
                <a:lnTo>
                  <a:pt x="57988" y="49936"/>
                </a:lnTo>
                <a:lnTo>
                  <a:pt x="57988" y="33489"/>
                </a:lnTo>
                <a:lnTo>
                  <a:pt x="18376" y="33489"/>
                </a:lnTo>
                <a:lnTo>
                  <a:pt x="18376" y="16446"/>
                </a:lnTo>
                <a:lnTo>
                  <a:pt x="63385" y="16446"/>
                </a:lnTo>
                <a:lnTo>
                  <a:pt x="63385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425437" y="1725306"/>
            <a:ext cx="69850" cy="84455"/>
          </a:xfrm>
          <a:custGeom>
            <a:avLst/>
            <a:gdLst/>
            <a:ahLst/>
            <a:cxnLst/>
            <a:rect l="l" t="t" r="r" b="b"/>
            <a:pathLst>
              <a:path w="69850" h="84455">
                <a:moveTo>
                  <a:pt x="44056" y="17056"/>
                </a:moveTo>
                <a:lnTo>
                  <a:pt x="25565" y="17056"/>
                </a:lnTo>
                <a:lnTo>
                  <a:pt x="25565" y="84048"/>
                </a:lnTo>
                <a:lnTo>
                  <a:pt x="44056" y="84048"/>
                </a:lnTo>
                <a:lnTo>
                  <a:pt x="44056" y="17056"/>
                </a:lnTo>
                <a:close/>
              </a:path>
              <a:path w="69850" h="84455">
                <a:moveTo>
                  <a:pt x="69621" y="0"/>
                </a:moveTo>
                <a:lnTo>
                  <a:pt x="0" y="0"/>
                </a:lnTo>
                <a:lnTo>
                  <a:pt x="0" y="17056"/>
                </a:lnTo>
                <a:lnTo>
                  <a:pt x="69621" y="17056"/>
                </a:lnTo>
                <a:lnTo>
                  <a:pt x="69621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512185" y="1725315"/>
            <a:ext cx="64135" cy="84455"/>
          </a:xfrm>
          <a:custGeom>
            <a:avLst/>
            <a:gdLst/>
            <a:ahLst/>
            <a:cxnLst/>
            <a:rect l="l" t="t" r="r" b="b"/>
            <a:pathLst>
              <a:path w="64134" h="84455">
                <a:moveTo>
                  <a:pt x="63385" y="0"/>
                </a:moveTo>
                <a:lnTo>
                  <a:pt x="0" y="0"/>
                </a:lnTo>
                <a:lnTo>
                  <a:pt x="0" y="84035"/>
                </a:lnTo>
                <a:lnTo>
                  <a:pt x="63982" y="84035"/>
                </a:lnTo>
                <a:lnTo>
                  <a:pt x="63982" y="67589"/>
                </a:lnTo>
                <a:lnTo>
                  <a:pt x="18376" y="67589"/>
                </a:lnTo>
                <a:lnTo>
                  <a:pt x="18376" y="49936"/>
                </a:lnTo>
                <a:lnTo>
                  <a:pt x="57988" y="49936"/>
                </a:lnTo>
                <a:lnTo>
                  <a:pt x="57988" y="33489"/>
                </a:lnTo>
                <a:lnTo>
                  <a:pt x="18376" y="33489"/>
                </a:lnTo>
                <a:lnTo>
                  <a:pt x="18376" y="16446"/>
                </a:lnTo>
                <a:lnTo>
                  <a:pt x="63385" y="16446"/>
                </a:lnTo>
                <a:lnTo>
                  <a:pt x="63385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595580" y="1725316"/>
            <a:ext cx="73025" cy="84455"/>
          </a:xfrm>
          <a:custGeom>
            <a:avLst/>
            <a:gdLst/>
            <a:ahLst/>
            <a:cxnLst/>
            <a:rect l="l" t="t" r="r" b="b"/>
            <a:pathLst>
              <a:path w="73025" h="84455">
                <a:moveTo>
                  <a:pt x="38417" y="0"/>
                </a:moveTo>
                <a:lnTo>
                  <a:pt x="0" y="0"/>
                </a:lnTo>
                <a:lnTo>
                  <a:pt x="0" y="84035"/>
                </a:lnTo>
                <a:lnTo>
                  <a:pt x="18491" y="84035"/>
                </a:lnTo>
                <a:lnTo>
                  <a:pt x="18491" y="57150"/>
                </a:lnTo>
                <a:lnTo>
                  <a:pt x="54244" y="57150"/>
                </a:lnTo>
                <a:lnTo>
                  <a:pt x="52108" y="54025"/>
                </a:lnTo>
                <a:lnTo>
                  <a:pt x="59427" y="50191"/>
                </a:lnTo>
                <a:lnTo>
                  <a:pt x="65117" y="44600"/>
                </a:lnTo>
                <a:lnTo>
                  <a:pt x="67004" y="40817"/>
                </a:lnTo>
                <a:lnTo>
                  <a:pt x="18491" y="40817"/>
                </a:lnTo>
                <a:lnTo>
                  <a:pt x="18491" y="16687"/>
                </a:lnTo>
                <a:lnTo>
                  <a:pt x="68921" y="16687"/>
                </a:lnTo>
                <a:lnTo>
                  <a:pt x="67589" y="13208"/>
                </a:lnTo>
                <a:lnTo>
                  <a:pt x="62915" y="8521"/>
                </a:lnTo>
                <a:lnTo>
                  <a:pt x="58261" y="4859"/>
                </a:lnTo>
                <a:lnTo>
                  <a:pt x="52604" y="2189"/>
                </a:lnTo>
                <a:lnTo>
                  <a:pt x="45979" y="554"/>
                </a:lnTo>
                <a:lnTo>
                  <a:pt x="38417" y="0"/>
                </a:lnTo>
                <a:close/>
              </a:path>
              <a:path w="73025" h="84455">
                <a:moveTo>
                  <a:pt x="54244" y="57150"/>
                </a:moveTo>
                <a:lnTo>
                  <a:pt x="33020" y="57150"/>
                </a:lnTo>
                <a:lnTo>
                  <a:pt x="51028" y="84035"/>
                </a:lnTo>
                <a:lnTo>
                  <a:pt x="72631" y="84035"/>
                </a:lnTo>
                <a:lnTo>
                  <a:pt x="54244" y="57150"/>
                </a:lnTo>
                <a:close/>
              </a:path>
              <a:path w="73025" h="84455">
                <a:moveTo>
                  <a:pt x="68921" y="16687"/>
                </a:moveTo>
                <a:lnTo>
                  <a:pt x="45872" y="16687"/>
                </a:lnTo>
                <a:lnTo>
                  <a:pt x="51396" y="20777"/>
                </a:lnTo>
                <a:lnTo>
                  <a:pt x="51396" y="36017"/>
                </a:lnTo>
                <a:lnTo>
                  <a:pt x="46228" y="40817"/>
                </a:lnTo>
                <a:lnTo>
                  <a:pt x="67004" y="40817"/>
                </a:lnTo>
                <a:lnTo>
                  <a:pt x="68804" y="37207"/>
                </a:lnTo>
                <a:lnTo>
                  <a:pt x="70116" y="27965"/>
                </a:lnTo>
                <a:lnTo>
                  <a:pt x="70116" y="19812"/>
                </a:lnTo>
                <a:lnTo>
                  <a:pt x="68921" y="16687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667268" y="1869320"/>
            <a:ext cx="66675" cy="84455"/>
          </a:xfrm>
          <a:custGeom>
            <a:avLst/>
            <a:gdLst/>
            <a:ahLst/>
            <a:cxnLst/>
            <a:rect l="l" t="t" r="r" b="b"/>
            <a:pathLst>
              <a:path w="66675" h="84455">
                <a:moveTo>
                  <a:pt x="34328" y="0"/>
                </a:moveTo>
                <a:lnTo>
                  <a:pt x="0" y="0"/>
                </a:lnTo>
                <a:lnTo>
                  <a:pt x="0" y="84035"/>
                </a:lnTo>
                <a:lnTo>
                  <a:pt x="18491" y="84035"/>
                </a:lnTo>
                <a:lnTo>
                  <a:pt x="18491" y="58826"/>
                </a:lnTo>
                <a:lnTo>
                  <a:pt x="32537" y="58826"/>
                </a:lnTo>
                <a:lnTo>
                  <a:pt x="45796" y="56946"/>
                </a:lnTo>
                <a:lnTo>
                  <a:pt x="56591" y="51354"/>
                </a:lnTo>
                <a:lnTo>
                  <a:pt x="63644" y="42379"/>
                </a:lnTo>
                <a:lnTo>
                  <a:pt x="18491" y="42379"/>
                </a:lnTo>
                <a:lnTo>
                  <a:pt x="18491" y="16687"/>
                </a:lnTo>
                <a:lnTo>
                  <a:pt x="63895" y="16687"/>
                </a:lnTo>
                <a:lnTo>
                  <a:pt x="57938" y="8089"/>
                </a:lnTo>
                <a:lnTo>
                  <a:pt x="47816" y="2125"/>
                </a:lnTo>
                <a:lnTo>
                  <a:pt x="34328" y="0"/>
                </a:lnTo>
                <a:close/>
              </a:path>
              <a:path w="66675" h="84455">
                <a:moveTo>
                  <a:pt x="63895" y="16687"/>
                </a:moveTo>
                <a:lnTo>
                  <a:pt x="42011" y="16687"/>
                </a:lnTo>
                <a:lnTo>
                  <a:pt x="47777" y="21132"/>
                </a:lnTo>
                <a:lnTo>
                  <a:pt x="47777" y="36855"/>
                </a:lnTo>
                <a:lnTo>
                  <a:pt x="42379" y="42379"/>
                </a:lnTo>
                <a:lnTo>
                  <a:pt x="63644" y="42379"/>
                </a:lnTo>
                <a:lnTo>
                  <a:pt x="63852" y="42115"/>
                </a:lnTo>
                <a:lnTo>
                  <a:pt x="66509" y="29298"/>
                </a:lnTo>
                <a:lnTo>
                  <a:pt x="66509" y="29057"/>
                </a:lnTo>
                <a:lnTo>
                  <a:pt x="64301" y="17273"/>
                </a:lnTo>
                <a:lnTo>
                  <a:pt x="63895" y="16687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750424" y="1869321"/>
            <a:ext cx="73025" cy="84455"/>
          </a:xfrm>
          <a:custGeom>
            <a:avLst/>
            <a:gdLst/>
            <a:ahLst/>
            <a:cxnLst/>
            <a:rect l="l" t="t" r="r" b="b"/>
            <a:pathLst>
              <a:path w="73025" h="84455">
                <a:moveTo>
                  <a:pt x="38417" y="0"/>
                </a:moveTo>
                <a:lnTo>
                  <a:pt x="0" y="0"/>
                </a:lnTo>
                <a:lnTo>
                  <a:pt x="0" y="84035"/>
                </a:lnTo>
                <a:lnTo>
                  <a:pt x="18491" y="84035"/>
                </a:lnTo>
                <a:lnTo>
                  <a:pt x="18491" y="57150"/>
                </a:lnTo>
                <a:lnTo>
                  <a:pt x="54244" y="57150"/>
                </a:lnTo>
                <a:lnTo>
                  <a:pt x="52108" y="54025"/>
                </a:lnTo>
                <a:lnTo>
                  <a:pt x="59427" y="50191"/>
                </a:lnTo>
                <a:lnTo>
                  <a:pt x="65117" y="44600"/>
                </a:lnTo>
                <a:lnTo>
                  <a:pt x="67004" y="40817"/>
                </a:lnTo>
                <a:lnTo>
                  <a:pt x="18491" y="40817"/>
                </a:lnTo>
                <a:lnTo>
                  <a:pt x="18491" y="16687"/>
                </a:lnTo>
                <a:lnTo>
                  <a:pt x="68927" y="16687"/>
                </a:lnTo>
                <a:lnTo>
                  <a:pt x="67602" y="13208"/>
                </a:lnTo>
                <a:lnTo>
                  <a:pt x="62915" y="8521"/>
                </a:lnTo>
                <a:lnTo>
                  <a:pt x="58261" y="4859"/>
                </a:lnTo>
                <a:lnTo>
                  <a:pt x="52604" y="2189"/>
                </a:lnTo>
                <a:lnTo>
                  <a:pt x="45979" y="554"/>
                </a:lnTo>
                <a:lnTo>
                  <a:pt x="38417" y="0"/>
                </a:lnTo>
                <a:close/>
              </a:path>
              <a:path w="73025" h="84455">
                <a:moveTo>
                  <a:pt x="54244" y="57150"/>
                </a:moveTo>
                <a:lnTo>
                  <a:pt x="33020" y="57150"/>
                </a:lnTo>
                <a:lnTo>
                  <a:pt x="51028" y="84035"/>
                </a:lnTo>
                <a:lnTo>
                  <a:pt x="72631" y="84035"/>
                </a:lnTo>
                <a:lnTo>
                  <a:pt x="54244" y="57150"/>
                </a:lnTo>
                <a:close/>
              </a:path>
              <a:path w="73025" h="84455">
                <a:moveTo>
                  <a:pt x="68927" y="16687"/>
                </a:moveTo>
                <a:lnTo>
                  <a:pt x="45872" y="16687"/>
                </a:lnTo>
                <a:lnTo>
                  <a:pt x="51396" y="20777"/>
                </a:lnTo>
                <a:lnTo>
                  <a:pt x="51396" y="36017"/>
                </a:lnTo>
                <a:lnTo>
                  <a:pt x="46228" y="40817"/>
                </a:lnTo>
                <a:lnTo>
                  <a:pt x="67004" y="40817"/>
                </a:lnTo>
                <a:lnTo>
                  <a:pt x="68804" y="37207"/>
                </a:lnTo>
                <a:lnTo>
                  <a:pt x="70116" y="27965"/>
                </a:lnTo>
                <a:lnTo>
                  <a:pt x="70116" y="19812"/>
                </a:lnTo>
                <a:lnTo>
                  <a:pt x="68927" y="16687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836475" y="1867879"/>
            <a:ext cx="89535" cy="86995"/>
          </a:xfrm>
          <a:custGeom>
            <a:avLst/>
            <a:gdLst/>
            <a:ahLst/>
            <a:cxnLst/>
            <a:rect l="l" t="t" r="r" b="b"/>
            <a:pathLst>
              <a:path w="89534" h="86994">
                <a:moveTo>
                  <a:pt x="44780" y="0"/>
                </a:moveTo>
                <a:lnTo>
                  <a:pt x="3350" y="26590"/>
                </a:lnTo>
                <a:lnTo>
                  <a:pt x="0" y="43700"/>
                </a:lnTo>
                <a:lnTo>
                  <a:pt x="3312" y="60531"/>
                </a:lnTo>
                <a:lnTo>
                  <a:pt x="12544" y="74268"/>
                </a:lnTo>
                <a:lnTo>
                  <a:pt x="26639" y="83525"/>
                </a:lnTo>
                <a:lnTo>
                  <a:pt x="44538" y="86918"/>
                </a:lnTo>
                <a:lnTo>
                  <a:pt x="62476" y="83487"/>
                </a:lnTo>
                <a:lnTo>
                  <a:pt x="76654" y="74147"/>
                </a:lnTo>
                <a:lnTo>
                  <a:pt x="79533" y="69875"/>
                </a:lnTo>
                <a:lnTo>
                  <a:pt x="44780" y="69875"/>
                </a:lnTo>
                <a:lnTo>
                  <a:pt x="34524" y="67774"/>
                </a:lnTo>
                <a:lnTo>
                  <a:pt x="26473" y="62072"/>
                </a:lnTo>
                <a:lnTo>
                  <a:pt x="21212" y="53668"/>
                </a:lnTo>
                <a:lnTo>
                  <a:pt x="19373" y="43700"/>
                </a:lnTo>
                <a:lnTo>
                  <a:pt x="19329" y="43218"/>
                </a:lnTo>
                <a:lnTo>
                  <a:pt x="21175" y="33052"/>
                </a:lnTo>
                <a:lnTo>
                  <a:pt x="26352" y="24730"/>
                </a:lnTo>
                <a:lnTo>
                  <a:pt x="34320" y="19107"/>
                </a:lnTo>
                <a:lnTo>
                  <a:pt x="44538" y="17043"/>
                </a:lnTo>
                <a:lnTo>
                  <a:pt x="79726" y="17043"/>
                </a:lnTo>
                <a:lnTo>
                  <a:pt x="76774" y="12650"/>
                </a:lnTo>
                <a:lnTo>
                  <a:pt x="62680" y="3393"/>
                </a:lnTo>
                <a:lnTo>
                  <a:pt x="44780" y="0"/>
                </a:lnTo>
                <a:close/>
              </a:path>
              <a:path w="89534" h="86994">
                <a:moveTo>
                  <a:pt x="79726" y="17043"/>
                </a:moveTo>
                <a:lnTo>
                  <a:pt x="44538" y="17043"/>
                </a:lnTo>
                <a:lnTo>
                  <a:pt x="54794" y="19145"/>
                </a:lnTo>
                <a:lnTo>
                  <a:pt x="62845" y="24850"/>
                </a:lnTo>
                <a:lnTo>
                  <a:pt x="68106" y="33256"/>
                </a:lnTo>
                <a:lnTo>
                  <a:pt x="69945" y="43218"/>
                </a:lnTo>
                <a:lnTo>
                  <a:pt x="69989" y="43700"/>
                </a:lnTo>
                <a:lnTo>
                  <a:pt x="68143" y="53866"/>
                </a:lnTo>
                <a:lnTo>
                  <a:pt x="62966" y="62188"/>
                </a:lnTo>
                <a:lnTo>
                  <a:pt x="54998" y="67810"/>
                </a:lnTo>
                <a:lnTo>
                  <a:pt x="44780" y="69875"/>
                </a:lnTo>
                <a:lnTo>
                  <a:pt x="79533" y="69875"/>
                </a:lnTo>
                <a:lnTo>
                  <a:pt x="85969" y="60327"/>
                </a:lnTo>
                <a:lnTo>
                  <a:pt x="89271" y="43700"/>
                </a:lnTo>
                <a:lnTo>
                  <a:pt x="89319" y="43218"/>
                </a:lnTo>
                <a:lnTo>
                  <a:pt x="86006" y="26387"/>
                </a:lnTo>
                <a:lnTo>
                  <a:pt x="79726" y="17043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935580" y="1869313"/>
            <a:ext cx="69850" cy="84455"/>
          </a:xfrm>
          <a:custGeom>
            <a:avLst/>
            <a:gdLst/>
            <a:ahLst/>
            <a:cxnLst/>
            <a:rect l="l" t="t" r="r" b="b"/>
            <a:pathLst>
              <a:path w="69850" h="84455">
                <a:moveTo>
                  <a:pt x="44068" y="17056"/>
                </a:moveTo>
                <a:lnTo>
                  <a:pt x="25577" y="17056"/>
                </a:lnTo>
                <a:lnTo>
                  <a:pt x="25577" y="84048"/>
                </a:lnTo>
                <a:lnTo>
                  <a:pt x="44068" y="84048"/>
                </a:lnTo>
                <a:lnTo>
                  <a:pt x="44068" y="17056"/>
                </a:lnTo>
                <a:close/>
              </a:path>
              <a:path w="69850" h="84455">
                <a:moveTo>
                  <a:pt x="69634" y="0"/>
                </a:moveTo>
                <a:lnTo>
                  <a:pt x="0" y="0"/>
                </a:lnTo>
                <a:lnTo>
                  <a:pt x="0" y="17056"/>
                </a:lnTo>
                <a:lnTo>
                  <a:pt x="69634" y="17056"/>
                </a:lnTo>
                <a:lnTo>
                  <a:pt x="69634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022349" y="1869320"/>
            <a:ext cx="64135" cy="84455"/>
          </a:xfrm>
          <a:custGeom>
            <a:avLst/>
            <a:gdLst/>
            <a:ahLst/>
            <a:cxnLst/>
            <a:rect l="l" t="t" r="r" b="b"/>
            <a:pathLst>
              <a:path w="64134" h="84455">
                <a:moveTo>
                  <a:pt x="63385" y="0"/>
                </a:moveTo>
                <a:lnTo>
                  <a:pt x="0" y="0"/>
                </a:lnTo>
                <a:lnTo>
                  <a:pt x="0" y="84035"/>
                </a:lnTo>
                <a:lnTo>
                  <a:pt x="63982" y="84035"/>
                </a:lnTo>
                <a:lnTo>
                  <a:pt x="63982" y="67589"/>
                </a:lnTo>
                <a:lnTo>
                  <a:pt x="18376" y="67589"/>
                </a:lnTo>
                <a:lnTo>
                  <a:pt x="18376" y="49936"/>
                </a:lnTo>
                <a:lnTo>
                  <a:pt x="57988" y="49936"/>
                </a:lnTo>
                <a:lnTo>
                  <a:pt x="57988" y="33489"/>
                </a:lnTo>
                <a:lnTo>
                  <a:pt x="18376" y="33489"/>
                </a:lnTo>
                <a:lnTo>
                  <a:pt x="18376" y="16446"/>
                </a:lnTo>
                <a:lnTo>
                  <a:pt x="63385" y="16446"/>
                </a:lnTo>
                <a:lnTo>
                  <a:pt x="63385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102028" y="1867879"/>
            <a:ext cx="78105" cy="86995"/>
          </a:xfrm>
          <a:custGeom>
            <a:avLst/>
            <a:gdLst/>
            <a:ahLst/>
            <a:cxnLst/>
            <a:rect l="l" t="t" r="r" b="b"/>
            <a:pathLst>
              <a:path w="78105" h="86994">
                <a:moveTo>
                  <a:pt x="43815" y="0"/>
                </a:moveTo>
                <a:lnTo>
                  <a:pt x="3217" y="26590"/>
                </a:lnTo>
                <a:lnTo>
                  <a:pt x="0" y="43700"/>
                </a:lnTo>
                <a:lnTo>
                  <a:pt x="3257" y="60633"/>
                </a:lnTo>
                <a:lnTo>
                  <a:pt x="12277" y="74358"/>
                </a:lnTo>
                <a:lnTo>
                  <a:pt x="25931" y="83559"/>
                </a:lnTo>
                <a:lnTo>
                  <a:pt x="43091" y="86918"/>
                </a:lnTo>
                <a:lnTo>
                  <a:pt x="54102" y="85873"/>
                </a:lnTo>
                <a:lnTo>
                  <a:pt x="63163" y="82881"/>
                </a:lnTo>
                <a:lnTo>
                  <a:pt x="70805" y="78158"/>
                </a:lnTo>
                <a:lnTo>
                  <a:pt x="77558" y="71920"/>
                </a:lnTo>
                <a:lnTo>
                  <a:pt x="75536" y="69875"/>
                </a:lnTo>
                <a:lnTo>
                  <a:pt x="43700" y="69875"/>
                </a:lnTo>
                <a:lnTo>
                  <a:pt x="33816" y="67774"/>
                </a:lnTo>
                <a:lnTo>
                  <a:pt x="26114" y="62072"/>
                </a:lnTo>
                <a:lnTo>
                  <a:pt x="21112" y="53668"/>
                </a:lnTo>
                <a:lnTo>
                  <a:pt x="19371" y="43700"/>
                </a:lnTo>
                <a:lnTo>
                  <a:pt x="19329" y="43218"/>
                </a:lnTo>
                <a:lnTo>
                  <a:pt x="21146" y="33052"/>
                </a:lnTo>
                <a:lnTo>
                  <a:pt x="26204" y="24730"/>
                </a:lnTo>
                <a:lnTo>
                  <a:pt x="33918" y="19107"/>
                </a:lnTo>
                <a:lnTo>
                  <a:pt x="43700" y="17043"/>
                </a:lnTo>
                <a:lnTo>
                  <a:pt x="73423" y="17043"/>
                </a:lnTo>
                <a:lnTo>
                  <a:pt x="76962" y="12966"/>
                </a:lnTo>
                <a:lnTo>
                  <a:pt x="70716" y="7699"/>
                </a:lnTo>
                <a:lnTo>
                  <a:pt x="63403" y="3602"/>
                </a:lnTo>
                <a:lnTo>
                  <a:pt x="54582" y="945"/>
                </a:lnTo>
                <a:lnTo>
                  <a:pt x="43815" y="0"/>
                </a:lnTo>
                <a:close/>
              </a:path>
              <a:path w="78105" h="86994">
                <a:moveTo>
                  <a:pt x="65798" y="60032"/>
                </a:moveTo>
                <a:lnTo>
                  <a:pt x="59182" y="66027"/>
                </a:lnTo>
                <a:lnTo>
                  <a:pt x="53301" y="69875"/>
                </a:lnTo>
                <a:lnTo>
                  <a:pt x="75536" y="69875"/>
                </a:lnTo>
                <a:lnTo>
                  <a:pt x="65798" y="60032"/>
                </a:lnTo>
                <a:close/>
              </a:path>
              <a:path w="78105" h="86994">
                <a:moveTo>
                  <a:pt x="73423" y="17043"/>
                </a:moveTo>
                <a:lnTo>
                  <a:pt x="52095" y="17043"/>
                </a:lnTo>
                <a:lnTo>
                  <a:pt x="58712" y="20650"/>
                </a:lnTo>
                <a:lnTo>
                  <a:pt x="65189" y="26530"/>
                </a:lnTo>
                <a:lnTo>
                  <a:pt x="73423" y="17043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191317" y="1869313"/>
            <a:ext cx="69850" cy="84455"/>
          </a:xfrm>
          <a:custGeom>
            <a:avLst/>
            <a:gdLst/>
            <a:ahLst/>
            <a:cxnLst/>
            <a:rect l="l" t="t" r="r" b="b"/>
            <a:pathLst>
              <a:path w="69850" h="84455">
                <a:moveTo>
                  <a:pt x="44056" y="17056"/>
                </a:moveTo>
                <a:lnTo>
                  <a:pt x="25565" y="17056"/>
                </a:lnTo>
                <a:lnTo>
                  <a:pt x="25565" y="84048"/>
                </a:lnTo>
                <a:lnTo>
                  <a:pt x="44056" y="84048"/>
                </a:lnTo>
                <a:lnTo>
                  <a:pt x="44056" y="17056"/>
                </a:lnTo>
                <a:close/>
              </a:path>
              <a:path w="69850" h="84455">
                <a:moveTo>
                  <a:pt x="69621" y="0"/>
                </a:moveTo>
                <a:lnTo>
                  <a:pt x="0" y="0"/>
                </a:lnTo>
                <a:lnTo>
                  <a:pt x="0" y="17056"/>
                </a:lnTo>
                <a:lnTo>
                  <a:pt x="69621" y="17056"/>
                </a:lnTo>
                <a:lnTo>
                  <a:pt x="69621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270751" y="1867879"/>
            <a:ext cx="89535" cy="86995"/>
          </a:xfrm>
          <a:custGeom>
            <a:avLst/>
            <a:gdLst/>
            <a:ahLst/>
            <a:cxnLst/>
            <a:rect l="l" t="t" r="r" b="b"/>
            <a:pathLst>
              <a:path w="89534" h="86994">
                <a:moveTo>
                  <a:pt x="44780" y="0"/>
                </a:moveTo>
                <a:lnTo>
                  <a:pt x="3350" y="26590"/>
                </a:lnTo>
                <a:lnTo>
                  <a:pt x="0" y="43700"/>
                </a:lnTo>
                <a:lnTo>
                  <a:pt x="3312" y="60531"/>
                </a:lnTo>
                <a:lnTo>
                  <a:pt x="12544" y="74268"/>
                </a:lnTo>
                <a:lnTo>
                  <a:pt x="26639" y="83525"/>
                </a:lnTo>
                <a:lnTo>
                  <a:pt x="44538" y="86918"/>
                </a:lnTo>
                <a:lnTo>
                  <a:pt x="62471" y="83487"/>
                </a:lnTo>
                <a:lnTo>
                  <a:pt x="76649" y="74147"/>
                </a:lnTo>
                <a:lnTo>
                  <a:pt x="79529" y="69875"/>
                </a:lnTo>
                <a:lnTo>
                  <a:pt x="44780" y="69875"/>
                </a:lnTo>
                <a:lnTo>
                  <a:pt x="34524" y="67774"/>
                </a:lnTo>
                <a:lnTo>
                  <a:pt x="26473" y="62072"/>
                </a:lnTo>
                <a:lnTo>
                  <a:pt x="21212" y="53668"/>
                </a:lnTo>
                <a:lnTo>
                  <a:pt x="19373" y="43700"/>
                </a:lnTo>
                <a:lnTo>
                  <a:pt x="19329" y="43218"/>
                </a:lnTo>
                <a:lnTo>
                  <a:pt x="21175" y="33052"/>
                </a:lnTo>
                <a:lnTo>
                  <a:pt x="26352" y="24730"/>
                </a:lnTo>
                <a:lnTo>
                  <a:pt x="34320" y="19107"/>
                </a:lnTo>
                <a:lnTo>
                  <a:pt x="44538" y="17043"/>
                </a:lnTo>
                <a:lnTo>
                  <a:pt x="79726" y="17043"/>
                </a:lnTo>
                <a:lnTo>
                  <a:pt x="76774" y="12650"/>
                </a:lnTo>
                <a:lnTo>
                  <a:pt x="62680" y="3393"/>
                </a:lnTo>
                <a:lnTo>
                  <a:pt x="44780" y="0"/>
                </a:lnTo>
                <a:close/>
              </a:path>
              <a:path w="89534" h="86994">
                <a:moveTo>
                  <a:pt x="79726" y="17043"/>
                </a:moveTo>
                <a:lnTo>
                  <a:pt x="44538" y="17043"/>
                </a:lnTo>
                <a:lnTo>
                  <a:pt x="54794" y="19145"/>
                </a:lnTo>
                <a:lnTo>
                  <a:pt x="62845" y="24850"/>
                </a:lnTo>
                <a:lnTo>
                  <a:pt x="68106" y="33256"/>
                </a:lnTo>
                <a:lnTo>
                  <a:pt x="69945" y="43218"/>
                </a:lnTo>
                <a:lnTo>
                  <a:pt x="69989" y="43700"/>
                </a:lnTo>
                <a:lnTo>
                  <a:pt x="68143" y="53866"/>
                </a:lnTo>
                <a:lnTo>
                  <a:pt x="62966" y="62188"/>
                </a:lnTo>
                <a:lnTo>
                  <a:pt x="54998" y="67810"/>
                </a:lnTo>
                <a:lnTo>
                  <a:pt x="44780" y="69875"/>
                </a:lnTo>
                <a:lnTo>
                  <a:pt x="79529" y="69875"/>
                </a:lnTo>
                <a:lnTo>
                  <a:pt x="85967" y="60327"/>
                </a:lnTo>
                <a:lnTo>
                  <a:pt x="89271" y="43700"/>
                </a:lnTo>
                <a:lnTo>
                  <a:pt x="89319" y="43218"/>
                </a:lnTo>
                <a:lnTo>
                  <a:pt x="86006" y="26387"/>
                </a:lnTo>
                <a:lnTo>
                  <a:pt x="79726" y="17043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379466" y="1869321"/>
            <a:ext cx="73025" cy="84455"/>
          </a:xfrm>
          <a:custGeom>
            <a:avLst/>
            <a:gdLst/>
            <a:ahLst/>
            <a:cxnLst/>
            <a:rect l="l" t="t" r="r" b="b"/>
            <a:pathLst>
              <a:path w="73025" h="84455">
                <a:moveTo>
                  <a:pt x="38417" y="0"/>
                </a:moveTo>
                <a:lnTo>
                  <a:pt x="0" y="0"/>
                </a:lnTo>
                <a:lnTo>
                  <a:pt x="0" y="84035"/>
                </a:lnTo>
                <a:lnTo>
                  <a:pt x="18491" y="84035"/>
                </a:lnTo>
                <a:lnTo>
                  <a:pt x="18491" y="57150"/>
                </a:lnTo>
                <a:lnTo>
                  <a:pt x="54244" y="57150"/>
                </a:lnTo>
                <a:lnTo>
                  <a:pt x="52108" y="54025"/>
                </a:lnTo>
                <a:lnTo>
                  <a:pt x="59427" y="50191"/>
                </a:lnTo>
                <a:lnTo>
                  <a:pt x="65117" y="44600"/>
                </a:lnTo>
                <a:lnTo>
                  <a:pt x="67004" y="40817"/>
                </a:lnTo>
                <a:lnTo>
                  <a:pt x="18491" y="40817"/>
                </a:lnTo>
                <a:lnTo>
                  <a:pt x="18491" y="16687"/>
                </a:lnTo>
                <a:lnTo>
                  <a:pt x="68921" y="16687"/>
                </a:lnTo>
                <a:lnTo>
                  <a:pt x="67589" y="13208"/>
                </a:lnTo>
                <a:lnTo>
                  <a:pt x="62915" y="8521"/>
                </a:lnTo>
                <a:lnTo>
                  <a:pt x="58261" y="4859"/>
                </a:lnTo>
                <a:lnTo>
                  <a:pt x="52604" y="2189"/>
                </a:lnTo>
                <a:lnTo>
                  <a:pt x="45979" y="554"/>
                </a:lnTo>
                <a:lnTo>
                  <a:pt x="38417" y="0"/>
                </a:lnTo>
                <a:close/>
              </a:path>
              <a:path w="73025" h="84455">
                <a:moveTo>
                  <a:pt x="54244" y="57150"/>
                </a:moveTo>
                <a:lnTo>
                  <a:pt x="33020" y="57150"/>
                </a:lnTo>
                <a:lnTo>
                  <a:pt x="51028" y="84035"/>
                </a:lnTo>
                <a:lnTo>
                  <a:pt x="72631" y="84035"/>
                </a:lnTo>
                <a:lnTo>
                  <a:pt x="54244" y="57150"/>
                </a:lnTo>
                <a:close/>
              </a:path>
              <a:path w="73025" h="84455">
                <a:moveTo>
                  <a:pt x="68921" y="16687"/>
                </a:moveTo>
                <a:lnTo>
                  <a:pt x="45872" y="16687"/>
                </a:lnTo>
                <a:lnTo>
                  <a:pt x="51396" y="20777"/>
                </a:lnTo>
                <a:lnTo>
                  <a:pt x="51396" y="36017"/>
                </a:lnTo>
                <a:lnTo>
                  <a:pt x="46228" y="40817"/>
                </a:lnTo>
                <a:lnTo>
                  <a:pt x="67004" y="40817"/>
                </a:lnTo>
                <a:lnTo>
                  <a:pt x="68804" y="37207"/>
                </a:lnTo>
                <a:lnTo>
                  <a:pt x="70116" y="27965"/>
                </a:lnTo>
                <a:lnTo>
                  <a:pt x="70116" y="19812"/>
                </a:lnTo>
                <a:lnTo>
                  <a:pt x="68921" y="16687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502470" y="1868126"/>
            <a:ext cx="66675" cy="86995"/>
          </a:xfrm>
          <a:custGeom>
            <a:avLst/>
            <a:gdLst/>
            <a:ahLst/>
            <a:cxnLst/>
            <a:rect l="l" t="t" r="r" b="b"/>
            <a:pathLst>
              <a:path w="66675" h="86994">
                <a:moveTo>
                  <a:pt x="10922" y="59905"/>
                </a:moveTo>
                <a:lnTo>
                  <a:pt x="0" y="72986"/>
                </a:lnTo>
                <a:lnTo>
                  <a:pt x="8034" y="78887"/>
                </a:lnTo>
                <a:lnTo>
                  <a:pt x="16835" y="83088"/>
                </a:lnTo>
                <a:lnTo>
                  <a:pt x="26133" y="85600"/>
                </a:lnTo>
                <a:lnTo>
                  <a:pt x="35661" y="86436"/>
                </a:lnTo>
                <a:lnTo>
                  <a:pt x="48127" y="84710"/>
                </a:lnTo>
                <a:lnTo>
                  <a:pt x="57881" y="79663"/>
                </a:lnTo>
                <a:lnTo>
                  <a:pt x="64238" y="71487"/>
                </a:lnTo>
                <a:lnTo>
                  <a:pt x="64521" y="70103"/>
                </a:lnTo>
                <a:lnTo>
                  <a:pt x="36017" y="70103"/>
                </a:lnTo>
                <a:lnTo>
                  <a:pt x="29109" y="69387"/>
                </a:lnTo>
                <a:lnTo>
                  <a:pt x="22707" y="67343"/>
                </a:lnTo>
                <a:lnTo>
                  <a:pt x="16686" y="64130"/>
                </a:lnTo>
                <a:lnTo>
                  <a:pt x="10922" y="59905"/>
                </a:lnTo>
                <a:close/>
              </a:path>
              <a:path w="66675" h="86994">
                <a:moveTo>
                  <a:pt x="32778" y="0"/>
                </a:moveTo>
                <a:lnTo>
                  <a:pt x="20937" y="1811"/>
                </a:lnTo>
                <a:lnTo>
                  <a:pt x="11626" y="6942"/>
                </a:lnTo>
                <a:lnTo>
                  <a:pt x="5536" y="14932"/>
                </a:lnTo>
                <a:lnTo>
                  <a:pt x="3352" y="25323"/>
                </a:lnTo>
                <a:lnTo>
                  <a:pt x="3352" y="25565"/>
                </a:lnTo>
                <a:lnTo>
                  <a:pt x="45262" y="54863"/>
                </a:lnTo>
                <a:lnTo>
                  <a:pt x="48145" y="57264"/>
                </a:lnTo>
                <a:lnTo>
                  <a:pt x="48145" y="67106"/>
                </a:lnTo>
                <a:lnTo>
                  <a:pt x="43586" y="70103"/>
                </a:lnTo>
                <a:lnTo>
                  <a:pt x="64521" y="70103"/>
                </a:lnTo>
                <a:lnTo>
                  <a:pt x="66509" y="60375"/>
                </a:lnTo>
                <a:lnTo>
                  <a:pt x="66467" y="59905"/>
                </a:lnTo>
                <a:lnTo>
                  <a:pt x="64743" y="50643"/>
                </a:lnTo>
                <a:lnTo>
                  <a:pt x="59577" y="43705"/>
                </a:lnTo>
                <a:lnTo>
                  <a:pt x="51213" y="38680"/>
                </a:lnTo>
                <a:lnTo>
                  <a:pt x="39852" y="34924"/>
                </a:lnTo>
                <a:lnTo>
                  <a:pt x="25336" y="31216"/>
                </a:lnTo>
                <a:lnTo>
                  <a:pt x="21729" y="29400"/>
                </a:lnTo>
                <a:lnTo>
                  <a:pt x="21729" y="19557"/>
                </a:lnTo>
                <a:lnTo>
                  <a:pt x="25450" y="16319"/>
                </a:lnTo>
                <a:lnTo>
                  <a:pt x="60093" y="16319"/>
                </a:lnTo>
                <a:lnTo>
                  <a:pt x="63982" y="10680"/>
                </a:lnTo>
                <a:lnTo>
                  <a:pt x="57233" y="6123"/>
                </a:lnTo>
                <a:lnTo>
                  <a:pt x="49776" y="2773"/>
                </a:lnTo>
                <a:lnTo>
                  <a:pt x="41620" y="706"/>
                </a:lnTo>
                <a:lnTo>
                  <a:pt x="32778" y="0"/>
                </a:lnTo>
                <a:close/>
              </a:path>
              <a:path w="66675" h="86994">
                <a:moveTo>
                  <a:pt x="60093" y="16319"/>
                </a:moveTo>
                <a:lnTo>
                  <a:pt x="39611" y="16319"/>
                </a:lnTo>
                <a:lnTo>
                  <a:pt x="46939" y="19443"/>
                </a:lnTo>
                <a:lnTo>
                  <a:pt x="54381" y="24599"/>
                </a:lnTo>
                <a:lnTo>
                  <a:pt x="60093" y="16319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6588038" y="1869320"/>
            <a:ext cx="64135" cy="84455"/>
          </a:xfrm>
          <a:custGeom>
            <a:avLst/>
            <a:gdLst/>
            <a:ahLst/>
            <a:cxnLst/>
            <a:rect l="l" t="t" r="r" b="b"/>
            <a:pathLst>
              <a:path w="64134" h="84455">
                <a:moveTo>
                  <a:pt x="63385" y="0"/>
                </a:moveTo>
                <a:lnTo>
                  <a:pt x="0" y="0"/>
                </a:lnTo>
                <a:lnTo>
                  <a:pt x="0" y="84035"/>
                </a:lnTo>
                <a:lnTo>
                  <a:pt x="63982" y="84035"/>
                </a:lnTo>
                <a:lnTo>
                  <a:pt x="63982" y="67589"/>
                </a:lnTo>
                <a:lnTo>
                  <a:pt x="18376" y="67589"/>
                </a:lnTo>
                <a:lnTo>
                  <a:pt x="18376" y="49936"/>
                </a:lnTo>
                <a:lnTo>
                  <a:pt x="57988" y="49936"/>
                </a:lnTo>
                <a:lnTo>
                  <a:pt x="57988" y="33489"/>
                </a:lnTo>
                <a:lnTo>
                  <a:pt x="18376" y="33489"/>
                </a:lnTo>
                <a:lnTo>
                  <a:pt x="18376" y="16446"/>
                </a:lnTo>
                <a:lnTo>
                  <a:pt x="63385" y="16446"/>
                </a:lnTo>
                <a:lnTo>
                  <a:pt x="63385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6665444" y="1869313"/>
            <a:ext cx="69850" cy="84455"/>
          </a:xfrm>
          <a:custGeom>
            <a:avLst/>
            <a:gdLst/>
            <a:ahLst/>
            <a:cxnLst/>
            <a:rect l="l" t="t" r="r" b="b"/>
            <a:pathLst>
              <a:path w="69850" h="84455">
                <a:moveTo>
                  <a:pt x="44056" y="17056"/>
                </a:moveTo>
                <a:lnTo>
                  <a:pt x="25565" y="17056"/>
                </a:lnTo>
                <a:lnTo>
                  <a:pt x="25565" y="84048"/>
                </a:lnTo>
                <a:lnTo>
                  <a:pt x="44056" y="84048"/>
                </a:lnTo>
                <a:lnTo>
                  <a:pt x="44056" y="17056"/>
                </a:lnTo>
                <a:close/>
              </a:path>
              <a:path w="69850" h="84455">
                <a:moveTo>
                  <a:pt x="69621" y="0"/>
                </a:moveTo>
                <a:lnTo>
                  <a:pt x="0" y="0"/>
                </a:lnTo>
                <a:lnTo>
                  <a:pt x="0" y="17056"/>
                </a:lnTo>
                <a:lnTo>
                  <a:pt x="69621" y="17056"/>
                </a:lnTo>
                <a:lnTo>
                  <a:pt x="69621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635901" y="1004896"/>
            <a:ext cx="443230" cy="569595"/>
          </a:xfrm>
          <a:custGeom>
            <a:avLst/>
            <a:gdLst/>
            <a:ahLst/>
            <a:cxnLst/>
            <a:rect l="l" t="t" r="r" b="b"/>
            <a:pathLst>
              <a:path w="443230" h="569594">
                <a:moveTo>
                  <a:pt x="89916" y="0"/>
                </a:moveTo>
                <a:lnTo>
                  <a:pt x="0" y="0"/>
                </a:lnTo>
                <a:lnTo>
                  <a:pt x="95275" y="568985"/>
                </a:lnTo>
                <a:lnTo>
                  <a:pt x="177393" y="568985"/>
                </a:lnTo>
                <a:lnTo>
                  <a:pt x="215949" y="304698"/>
                </a:lnTo>
                <a:lnTo>
                  <a:pt x="134874" y="304698"/>
                </a:lnTo>
                <a:lnTo>
                  <a:pt x="89916" y="0"/>
                </a:lnTo>
                <a:close/>
              </a:path>
              <a:path w="443230" h="569594">
                <a:moveTo>
                  <a:pt x="303856" y="255943"/>
                </a:moveTo>
                <a:lnTo>
                  <a:pt x="223062" y="255943"/>
                </a:lnTo>
                <a:lnTo>
                  <a:pt x="272008" y="568985"/>
                </a:lnTo>
                <a:lnTo>
                  <a:pt x="353745" y="568985"/>
                </a:lnTo>
                <a:lnTo>
                  <a:pt x="395125" y="304444"/>
                </a:lnTo>
                <a:lnTo>
                  <a:pt x="311010" y="304444"/>
                </a:lnTo>
                <a:lnTo>
                  <a:pt x="303856" y="255943"/>
                </a:lnTo>
                <a:close/>
              </a:path>
              <a:path w="443230" h="569594">
                <a:moveTo>
                  <a:pt x="266103" y="0"/>
                </a:moveTo>
                <a:lnTo>
                  <a:pt x="176199" y="0"/>
                </a:lnTo>
                <a:lnTo>
                  <a:pt x="134874" y="304698"/>
                </a:lnTo>
                <a:lnTo>
                  <a:pt x="215949" y="304698"/>
                </a:lnTo>
                <a:lnTo>
                  <a:pt x="223062" y="255943"/>
                </a:lnTo>
                <a:lnTo>
                  <a:pt x="303856" y="255943"/>
                </a:lnTo>
                <a:lnTo>
                  <a:pt x="266103" y="0"/>
                </a:lnTo>
                <a:close/>
              </a:path>
              <a:path w="443230" h="569594">
                <a:moveTo>
                  <a:pt x="442747" y="0"/>
                </a:moveTo>
                <a:lnTo>
                  <a:pt x="352666" y="0"/>
                </a:lnTo>
                <a:lnTo>
                  <a:pt x="311010" y="304444"/>
                </a:lnTo>
                <a:lnTo>
                  <a:pt x="395125" y="304444"/>
                </a:lnTo>
                <a:lnTo>
                  <a:pt x="442747" y="0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6150842" y="1004897"/>
            <a:ext cx="269875" cy="569595"/>
          </a:xfrm>
          <a:custGeom>
            <a:avLst/>
            <a:gdLst/>
            <a:ahLst/>
            <a:cxnLst/>
            <a:rect l="l" t="t" r="r" b="b"/>
            <a:pathLst>
              <a:path w="269875" h="569594">
                <a:moveTo>
                  <a:pt x="135305" y="0"/>
                </a:moveTo>
                <a:lnTo>
                  <a:pt x="0" y="0"/>
                </a:lnTo>
                <a:lnTo>
                  <a:pt x="0" y="568985"/>
                </a:lnTo>
                <a:lnTo>
                  <a:pt x="85813" y="568985"/>
                </a:lnTo>
                <a:lnTo>
                  <a:pt x="85813" y="354647"/>
                </a:lnTo>
                <a:lnTo>
                  <a:pt x="135305" y="354647"/>
                </a:lnTo>
                <a:lnTo>
                  <a:pt x="187026" y="344655"/>
                </a:lnTo>
                <a:lnTo>
                  <a:pt x="230441" y="314680"/>
                </a:lnTo>
                <a:lnTo>
                  <a:pt x="259902" y="270638"/>
                </a:lnTo>
                <a:lnTo>
                  <a:pt x="260167" y="269735"/>
                </a:lnTo>
                <a:lnTo>
                  <a:pt x="85813" y="269735"/>
                </a:lnTo>
                <a:lnTo>
                  <a:pt x="85813" y="87642"/>
                </a:lnTo>
                <a:lnTo>
                  <a:pt x="262425" y="87642"/>
                </a:lnTo>
                <a:lnTo>
                  <a:pt x="261092" y="82416"/>
                </a:lnTo>
                <a:lnTo>
                  <a:pt x="235203" y="39497"/>
                </a:lnTo>
                <a:lnTo>
                  <a:pt x="191617" y="9875"/>
                </a:lnTo>
                <a:lnTo>
                  <a:pt x="165052" y="2469"/>
                </a:lnTo>
                <a:lnTo>
                  <a:pt x="135305" y="0"/>
                </a:lnTo>
                <a:close/>
              </a:path>
              <a:path w="269875" h="569594">
                <a:moveTo>
                  <a:pt x="262425" y="87642"/>
                </a:moveTo>
                <a:lnTo>
                  <a:pt x="137579" y="87642"/>
                </a:lnTo>
                <a:lnTo>
                  <a:pt x="148151" y="88493"/>
                </a:lnTo>
                <a:lnTo>
                  <a:pt x="157618" y="91044"/>
                </a:lnTo>
                <a:lnTo>
                  <a:pt x="185788" y="126547"/>
                </a:lnTo>
                <a:lnTo>
                  <a:pt x="186626" y="220230"/>
                </a:lnTo>
                <a:lnTo>
                  <a:pt x="185731" y="230081"/>
                </a:lnTo>
                <a:lnTo>
                  <a:pt x="156486" y="266104"/>
                </a:lnTo>
                <a:lnTo>
                  <a:pt x="137579" y="269735"/>
                </a:lnTo>
                <a:lnTo>
                  <a:pt x="260167" y="269735"/>
                </a:lnTo>
                <a:lnTo>
                  <a:pt x="267267" y="245548"/>
                </a:lnTo>
                <a:lnTo>
                  <a:pt x="269722" y="218414"/>
                </a:lnTo>
                <a:lnTo>
                  <a:pt x="269722" y="135775"/>
                </a:lnTo>
                <a:lnTo>
                  <a:pt x="267565" y="107791"/>
                </a:lnTo>
                <a:lnTo>
                  <a:pt x="262425" y="87642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6479581" y="997632"/>
            <a:ext cx="283845" cy="583565"/>
          </a:xfrm>
          <a:custGeom>
            <a:avLst/>
            <a:gdLst/>
            <a:ahLst/>
            <a:cxnLst/>
            <a:rect l="l" t="t" r="r" b="b"/>
            <a:pathLst>
              <a:path w="283844" h="583565">
                <a:moveTo>
                  <a:pt x="81737" y="415950"/>
                </a:moveTo>
                <a:lnTo>
                  <a:pt x="0" y="421855"/>
                </a:lnTo>
                <a:lnTo>
                  <a:pt x="2205" y="443925"/>
                </a:lnTo>
                <a:lnTo>
                  <a:pt x="6080" y="464716"/>
                </a:lnTo>
                <a:lnTo>
                  <a:pt x="18846" y="502462"/>
                </a:lnTo>
                <a:lnTo>
                  <a:pt x="49541" y="546941"/>
                </a:lnTo>
                <a:lnTo>
                  <a:pt x="100136" y="576814"/>
                </a:lnTo>
                <a:lnTo>
                  <a:pt x="146227" y="583056"/>
                </a:lnTo>
                <a:lnTo>
                  <a:pt x="159424" y="582659"/>
                </a:lnTo>
                <a:lnTo>
                  <a:pt x="211895" y="569751"/>
                </a:lnTo>
                <a:lnTo>
                  <a:pt x="252933" y="536282"/>
                </a:lnTo>
                <a:lnTo>
                  <a:pt x="270805" y="504050"/>
                </a:lnTo>
                <a:lnTo>
                  <a:pt x="143497" y="504050"/>
                </a:lnTo>
                <a:lnTo>
                  <a:pt x="133789" y="503395"/>
                </a:lnTo>
                <a:lnTo>
                  <a:pt x="98596" y="475173"/>
                </a:lnTo>
                <a:lnTo>
                  <a:pt x="85431" y="439115"/>
                </a:lnTo>
                <a:lnTo>
                  <a:pt x="81737" y="415950"/>
                </a:lnTo>
                <a:close/>
              </a:path>
              <a:path w="283844" h="583565">
                <a:moveTo>
                  <a:pt x="141223" y="0"/>
                </a:moveTo>
                <a:lnTo>
                  <a:pt x="97412" y="6021"/>
                </a:lnTo>
                <a:lnTo>
                  <a:pt x="61315" y="24091"/>
                </a:lnTo>
                <a:lnTo>
                  <a:pt x="22145" y="73515"/>
                </a:lnTo>
                <a:lnTo>
                  <a:pt x="9093" y="141808"/>
                </a:lnTo>
                <a:lnTo>
                  <a:pt x="10284" y="163001"/>
                </a:lnTo>
                <a:lnTo>
                  <a:pt x="19819" y="202992"/>
                </a:lnTo>
                <a:lnTo>
                  <a:pt x="38579" y="238697"/>
                </a:lnTo>
                <a:lnTo>
                  <a:pt x="68773" y="275744"/>
                </a:lnTo>
                <a:lnTo>
                  <a:pt x="164845" y="368147"/>
                </a:lnTo>
                <a:lnTo>
                  <a:pt x="178949" y="385675"/>
                </a:lnTo>
                <a:lnTo>
                  <a:pt x="189026" y="403261"/>
                </a:lnTo>
                <a:lnTo>
                  <a:pt x="195074" y="420902"/>
                </a:lnTo>
                <a:lnTo>
                  <a:pt x="197091" y="438594"/>
                </a:lnTo>
                <a:lnTo>
                  <a:pt x="196550" y="450158"/>
                </a:lnTo>
                <a:lnTo>
                  <a:pt x="179344" y="488110"/>
                </a:lnTo>
                <a:lnTo>
                  <a:pt x="143497" y="504050"/>
                </a:lnTo>
                <a:lnTo>
                  <a:pt x="270805" y="504050"/>
                </a:lnTo>
                <a:lnTo>
                  <a:pt x="276544" y="489740"/>
                </a:lnTo>
                <a:lnTo>
                  <a:pt x="282224" y="463234"/>
                </a:lnTo>
                <a:lnTo>
                  <a:pt x="283819" y="434568"/>
                </a:lnTo>
                <a:lnTo>
                  <a:pt x="282853" y="422140"/>
                </a:lnTo>
                <a:lnTo>
                  <a:pt x="271106" y="380072"/>
                </a:lnTo>
                <a:lnTo>
                  <a:pt x="248399" y="337793"/>
                </a:lnTo>
                <a:lnTo>
                  <a:pt x="223877" y="306459"/>
                </a:lnTo>
                <a:lnTo>
                  <a:pt x="194249" y="276886"/>
                </a:lnTo>
                <a:lnTo>
                  <a:pt x="157459" y="245557"/>
                </a:lnTo>
                <a:lnTo>
                  <a:pt x="147129" y="236134"/>
                </a:lnTo>
                <a:lnTo>
                  <a:pt x="116539" y="199204"/>
                </a:lnTo>
                <a:lnTo>
                  <a:pt x="99737" y="159475"/>
                </a:lnTo>
                <a:lnTo>
                  <a:pt x="97637" y="139865"/>
                </a:lnTo>
                <a:lnTo>
                  <a:pt x="98261" y="127887"/>
                </a:lnTo>
                <a:lnTo>
                  <a:pt x="114466" y="88945"/>
                </a:lnTo>
                <a:lnTo>
                  <a:pt x="143497" y="77190"/>
                </a:lnTo>
                <a:lnTo>
                  <a:pt x="266713" y="77190"/>
                </a:lnTo>
                <a:lnTo>
                  <a:pt x="260896" y="64935"/>
                </a:lnTo>
                <a:lnTo>
                  <a:pt x="231892" y="29173"/>
                </a:lnTo>
                <a:lnTo>
                  <a:pt x="183800" y="5106"/>
                </a:lnTo>
                <a:lnTo>
                  <a:pt x="163336" y="1276"/>
                </a:lnTo>
                <a:lnTo>
                  <a:pt x="141223" y="0"/>
                </a:lnTo>
                <a:close/>
              </a:path>
              <a:path w="283844" h="583565">
                <a:moveTo>
                  <a:pt x="266713" y="77190"/>
                </a:moveTo>
                <a:lnTo>
                  <a:pt x="143497" y="77190"/>
                </a:lnTo>
                <a:lnTo>
                  <a:pt x="153970" y="78073"/>
                </a:lnTo>
                <a:lnTo>
                  <a:pt x="163137" y="80718"/>
                </a:lnTo>
                <a:lnTo>
                  <a:pt x="190723" y="114660"/>
                </a:lnTo>
                <a:lnTo>
                  <a:pt x="197535" y="145770"/>
                </a:lnTo>
                <a:lnTo>
                  <a:pt x="279730" y="130784"/>
                </a:lnTo>
                <a:lnTo>
                  <a:pt x="277355" y="112703"/>
                </a:lnTo>
                <a:lnTo>
                  <a:pt x="273427" y="95702"/>
                </a:lnTo>
                <a:lnTo>
                  <a:pt x="267943" y="79780"/>
                </a:lnTo>
                <a:lnTo>
                  <a:pt x="266713" y="77190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4708162" y="850900"/>
            <a:ext cx="751840" cy="760730"/>
          </a:xfrm>
          <a:custGeom>
            <a:avLst/>
            <a:gdLst/>
            <a:ahLst/>
            <a:cxnLst/>
            <a:rect l="l" t="t" r="r" b="b"/>
            <a:pathLst>
              <a:path w="751840" h="760730">
                <a:moveTo>
                  <a:pt x="0" y="161975"/>
                </a:moveTo>
                <a:lnTo>
                  <a:pt x="177" y="536295"/>
                </a:lnTo>
                <a:lnTo>
                  <a:pt x="8224" y="613810"/>
                </a:lnTo>
                <a:lnTo>
                  <a:pt x="21566" y="659869"/>
                </a:lnTo>
                <a:lnTo>
                  <a:pt x="43553" y="709145"/>
                </a:lnTo>
                <a:lnTo>
                  <a:pt x="76009" y="760399"/>
                </a:lnTo>
                <a:lnTo>
                  <a:pt x="84600" y="736929"/>
                </a:lnTo>
                <a:lnTo>
                  <a:pt x="94462" y="712816"/>
                </a:lnTo>
                <a:lnTo>
                  <a:pt x="105620" y="687897"/>
                </a:lnTo>
                <a:lnTo>
                  <a:pt x="118097" y="662012"/>
                </a:lnTo>
                <a:lnTo>
                  <a:pt x="103050" y="626772"/>
                </a:lnTo>
                <a:lnTo>
                  <a:pt x="93773" y="593801"/>
                </a:lnTo>
                <a:lnTo>
                  <a:pt x="89140" y="563754"/>
                </a:lnTo>
                <a:lnTo>
                  <a:pt x="88023" y="537286"/>
                </a:lnTo>
                <a:lnTo>
                  <a:pt x="87896" y="245745"/>
                </a:lnTo>
                <a:lnTo>
                  <a:pt x="143427" y="237106"/>
                </a:lnTo>
                <a:lnTo>
                  <a:pt x="196584" y="224019"/>
                </a:lnTo>
                <a:lnTo>
                  <a:pt x="246878" y="206709"/>
                </a:lnTo>
                <a:lnTo>
                  <a:pt x="293817" y="185407"/>
                </a:lnTo>
                <a:lnTo>
                  <a:pt x="333902" y="162090"/>
                </a:lnTo>
                <a:lnTo>
                  <a:pt x="12306" y="162090"/>
                </a:lnTo>
                <a:lnTo>
                  <a:pt x="0" y="161975"/>
                </a:lnTo>
                <a:close/>
              </a:path>
              <a:path w="751840" h="760730">
                <a:moveTo>
                  <a:pt x="555883" y="131737"/>
                </a:moveTo>
                <a:lnTo>
                  <a:pt x="375666" y="131737"/>
                </a:lnTo>
                <a:lnTo>
                  <a:pt x="414426" y="160340"/>
                </a:lnTo>
                <a:lnTo>
                  <a:pt x="457520" y="185407"/>
                </a:lnTo>
                <a:lnTo>
                  <a:pt x="504458" y="206709"/>
                </a:lnTo>
                <a:lnTo>
                  <a:pt x="554750" y="224019"/>
                </a:lnTo>
                <a:lnTo>
                  <a:pt x="607905" y="237106"/>
                </a:lnTo>
                <a:lnTo>
                  <a:pt x="663435" y="245745"/>
                </a:lnTo>
                <a:lnTo>
                  <a:pt x="663295" y="537286"/>
                </a:lnTo>
                <a:lnTo>
                  <a:pt x="662186" y="563754"/>
                </a:lnTo>
                <a:lnTo>
                  <a:pt x="657556" y="593801"/>
                </a:lnTo>
                <a:lnTo>
                  <a:pt x="648281" y="626772"/>
                </a:lnTo>
                <a:lnTo>
                  <a:pt x="633234" y="662012"/>
                </a:lnTo>
                <a:lnTo>
                  <a:pt x="645711" y="687897"/>
                </a:lnTo>
                <a:lnTo>
                  <a:pt x="656869" y="712816"/>
                </a:lnTo>
                <a:lnTo>
                  <a:pt x="666731" y="736929"/>
                </a:lnTo>
                <a:lnTo>
                  <a:pt x="675322" y="760399"/>
                </a:lnTo>
                <a:lnTo>
                  <a:pt x="707773" y="709145"/>
                </a:lnTo>
                <a:lnTo>
                  <a:pt x="729760" y="659869"/>
                </a:lnTo>
                <a:lnTo>
                  <a:pt x="743106" y="613810"/>
                </a:lnTo>
                <a:lnTo>
                  <a:pt x="749634" y="572206"/>
                </a:lnTo>
                <a:lnTo>
                  <a:pt x="751331" y="162090"/>
                </a:lnTo>
                <a:lnTo>
                  <a:pt x="739025" y="162090"/>
                </a:lnTo>
                <a:lnTo>
                  <a:pt x="684836" y="159653"/>
                </a:lnTo>
                <a:lnTo>
                  <a:pt x="632938" y="152562"/>
                </a:lnTo>
                <a:lnTo>
                  <a:pt x="583830" y="141143"/>
                </a:lnTo>
                <a:lnTo>
                  <a:pt x="555883" y="131737"/>
                </a:lnTo>
                <a:close/>
              </a:path>
              <a:path w="751840" h="760730">
                <a:moveTo>
                  <a:pt x="375666" y="0"/>
                </a:moveTo>
                <a:lnTo>
                  <a:pt x="326071" y="58705"/>
                </a:lnTo>
                <a:lnTo>
                  <a:pt x="293103" y="84176"/>
                </a:lnTo>
                <a:lnTo>
                  <a:pt x="255352" y="106623"/>
                </a:lnTo>
                <a:lnTo>
                  <a:pt x="213316" y="125721"/>
                </a:lnTo>
                <a:lnTo>
                  <a:pt x="167496" y="141143"/>
                </a:lnTo>
                <a:lnTo>
                  <a:pt x="118388" y="152562"/>
                </a:lnTo>
                <a:lnTo>
                  <a:pt x="66492" y="159653"/>
                </a:lnTo>
                <a:lnTo>
                  <a:pt x="12306" y="162090"/>
                </a:lnTo>
                <a:lnTo>
                  <a:pt x="333902" y="162090"/>
                </a:lnTo>
                <a:lnTo>
                  <a:pt x="336910" y="160340"/>
                </a:lnTo>
                <a:lnTo>
                  <a:pt x="375666" y="131737"/>
                </a:lnTo>
                <a:lnTo>
                  <a:pt x="555883" y="131737"/>
                </a:lnTo>
                <a:lnTo>
                  <a:pt x="495975" y="106623"/>
                </a:lnTo>
                <a:lnTo>
                  <a:pt x="458225" y="84176"/>
                </a:lnTo>
                <a:lnTo>
                  <a:pt x="425258" y="58705"/>
                </a:lnTo>
                <a:lnTo>
                  <a:pt x="397572" y="30538"/>
                </a:lnTo>
                <a:lnTo>
                  <a:pt x="375666" y="0"/>
                </a:lnTo>
                <a:close/>
              </a:path>
              <a:path w="751840" h="760730">
                <a:moveTo>
                  <a:pt x="751332" y="161975"/>
                </a:moveTo>
                <a:lnTo>
                  <a:pt x="739025" y="162090"/>
                </a:lnTo>
                <a:lnTo>
                  <a:pt x="751331" y="162090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852200" y="1245693"/>
            <a:ext cx="454659" cy="711200"/>
          </a:xfrm>
          <a:custGeom>
            <a:avLst/>
            <a:gdLst/>
            <a:ahLst/>
            <a:cxnLst/>
            <a:rect l="l" t="t" r="r" b="b"/>
            <a:pathLst>
              <a:path w="454659" h="711200">
                <a:moveTo>
                  <a:pt x="227253" y="0"/>
                </a:moveTo>
                <a:lnTo>
                  <a:pt x="148086" y="131183"/>
                </a:lnTo>
                <a:lnTo>
                  <a:pt x="115409" y="185527"/>
                </a:lnTo>
                <a:lnTo>
                  <a:pt x="87137" y="233721"/>
                </a:lnTo>
                <a:lnTo>
                  <a:pt x="63121" y="276774"/>
                </a:lnTo>
                <a:lnTo>
                  <a:pt x="43210" y="315698"/>
                </a:lnTo>
                <a:lnTo>
                  <a:pt x="27255" y="351503"/>
                </a:lnTo>
                <a:lnTo>
                  <a:pt x="6614" y="417802"/>
                </a:lnTo>
                <a:lnTo>
                  <a:pt x="0" y="483755"/>
                </a:lnTo>
                <a:lnTo>
                  <a:pt x="4616" y="529571"/>
                </a:lnTo>
                <a:lnTo>
                  <a:pt x="17857" y="572244"/>
                </a:lnTo>
                <a:lnTo>
                  <a:pt x="38809" y="610861"/>
                </a:lnTo>
                <a:lnTo>
                  <a:pt x="66559" y="644510"/>
                </a:lnTo>
                <a:lnTo>
                  <a:pt x="100191" y="672277"/>
                </a:lnTo>
                <a:lnTo>
                  <a:pt x="138794" y="693247"/>
                </a:lnTo>
                <a:lnTo>
                  <a:pt x="181452" y="706509"/>
                </a:lnTo>
                <a:lnTo>
                  <a:pt x="227253" y="711149"/>
                </a:lnTo>
                <a:lnTo>
                  <a:pt x="273054" y="706509"/>
                </a:lnTo>
                <a:lnTo>
                  <a:pt x="315711" y="693247"/>
                </a:lnTo>
                <a:lnTo>
                  <a:pt x="354311" y="672277"/>
                </a:lnTo>
                <a:lnTo>
                  <a:pt x="387942" y="644510"/>
                </a:lnTo>
                <a:lnTo>
                  <a:pt x="415688" y="610861"/>
                </a:lnTo>
                <a:lnTo>
                  <a:pt x="436638" y="572244"/>
                </a:lnTo>
                <a:lnTo>
                  <a:pt x="449878" y="529571"/>
                </a:lnTo>
                <a:lnTo>
                  <a:pt x="454494" y="483755"/>
                </a:lnTo>
                <a:lnTo>
                  <a:pt x="452866" y="450316"/>
                </a:lnTo>
                <a:lnTo>
                  <a:pt x="439386" y="385201"/>
                </a:lnTo>
                <a:lnTo>
                  <a:pt x="411281" y="315698"/>
                </a:lnTo>
                <a:lnTo>
                  <a:pt x="391370" y="276774"/>
                </a:lnTo>
                <a:lnTo>
                  <a:pt x="367354" y="233721"/>
                </a:lnTo>
                <a:lnTo>
                  <a:pt x="339084" y="185527"/>
                </a:lnTo>
                <a:lnTo>
                  <a:pt x="306410" y="131183"/>
                </a:lnTo>
                <a:lnTo>
                  <a:pt x="227253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088" y="2628900"/>
            <a:ext cx="13737776" cy="820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42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9001" y="834405"/>
            <a:ext cx="12450793" cy="1077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385"/>
              </a:lnSpc>
            </a:pPr>
            <a:r>
              <a:rPr lang="hu-HU" dirty="0" smtClean="0">
                <a:latin typeface="Gotham Medium"/>
              </a:rPr>
              <a:t>WPS - </a:t>
            </a:r>
            <a:r>
              <a:rPr lang="hu-HU" dirty="0" err="1" smtClean="0">
                <a:latin typeface="Gotham Medium"/>
              </a:rPr>
              <a:t>Advantages</a:t>
            </a:r>
            <a:endParaRPr sz="2900" dirty="0">
              <a:latin typeface="Gotham Medium"/>
              <a:cs typeface="Gotham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727626" y="1725073"/>
            <a:ext cx="127635" cy="85090"/>
          </a:xfrm>
          <a:custGeom>
            <a:avLst/>
            <a:gdLst/>
            <a:ahLst/>
            <a:cxnLst/>
            <a:rect l="l" t="t" r="r" b="b"/>
            <a:pathLst>
              <a:path w="127634" h="85089">
                <a:moveTo>
                  <a:pt x="19812" y="241"/>
                </a:moveTo>
                <a:lnTo>
                  <a:pt x="0" y="241"/>
                </a:lnTo>
                <a:lnTo>
                  <a:pt x="28689" y="84886"/>
                </a:lnTo>
                <a:lnTo>
                  <a:pt x="44780" y="84886"/>
                </a:lnTo>
                <a:lnTo>
                  <a:pt x="54350" y="57150"/>
                </a:lnTo>
                <a:lnTo>
                  <a:pt x="37223" y="57150"/>
                </a:lnTo>
                <a:lnTo>
                  <a:pt x="19812" y="241"/>
                </a:lnTo>
                <a:close/>
              </a:path>
              <a:path w="127634" h="85089">
                <a:moveTo>
                  <a:pt x="81779" y="29895"/>
                </a:moveTo>
                <a:lnTo>
                  <a:pt x="63753" y="29895"/>
                </a:lnTo>
                <a:lnTo>
                  <a:pt x="82715" y="84886"/>
                </a:lnTo>
                <a:lnTo>
                  <a:pt x="98806" y="84886"/>
                </a:lnTo>
                <a:lnTo>
                  <a:pt x="108206" y="57150"/>
                </a:lnTo>
                <a:lnTo>
                  <a:pt x="90766" y="57150"/>
                </a:lnTo>
                <a:lnTo>
                  <a:pt x="81779" y="29895"/>
                </a:lnTo>
                <a:close/>
              </a:path>
              <a:path w="127634" h="85089">
                <a:moveTo>
                  <a:pt x="71920" y="0"/>
                </a:moveTo>
                <a:lnTo>
                  <a:pt x="56070" y="0"/>
                </a:lnTo>
                <a:lnTo>
                  <a:pt x="37223" y="57150"/>
                </a:lnTo>
                <a:lnTo>
                  <a:pt x="54350" y="57150"/>
                </a:lnTo>
                <a:lnTo>
                  <a:pt x="63753" y="29895"/>
                </a:lnTo>
                <a:lnTo>
                  <a:pt x="81779" y="29895"/>
                </a:lnTo>
                <a:lnTo>
                  <a:pt x="71920" y="0"/>
                </a:lnTo>
                <a:close/>
              </a:path>
              <a:path w="127634" h="85089">
                <a:moveTo>
                  <a:pt x="127495" y="241"/>
                </a:moveTo>
                <a:lnTo>
                  <a:pt x="108178" y="241"/>
                </a:lnTo>
                <a:lnTo>
                  <a:pt x="90766" y="57150"/>
                </a:lnTo>
                <a:lnTo>
                  <a:pt x="108206" y="57150"/>
                </a:lnTo>
                <a:lnTo>
                  <a:pt x="127495" y="241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853747" y="1724723"/>
            <a:ext cx="89535" cy="85090"/>
          </a:xfrm>
          <a:custGeom>
            <a:avLst/>
            <a:gdLst/>
            <a:ahLst/>
            <a:cxnLst/>
            <a:rect l="l" t="t" r="r" b="b"/>
            <a:pathLst>
              <a:path w="89534" h="85089">
                <a:moveTo>
                  <a:pt x="53073" y="0"/>
                </a:moveTo>
                <a:lnTo>
                  <a:pt x="36029" y="0"/>
                </a:lnTo>
                <a:lnTo>
                  <a:pt x="0" y="84632"/>
                </a:lnTo>
                <a:lnTo>
                  <a:pt x="18859" y="84632"/>
                </a:lnTo>
                <a:lnTo>
                  <a:pt x="26542" y="65786"/>
                </a:lnTo>
                <a:lnTo>
                  <a:pt x="81069" y="65786"/>
                </a:lnTo>
                <a:lnTo>
                  <a:pt x="74119" y="49453"/>
                </a:lnTo>
                <a:lnTo>
                  <a:pt x="33146" y="49453"/>
                </a:lnTo>
                <a:lnTo>
                  <a:pt x="44310" y="22199"/>
                </a:lnTo>
                <a:lnTo>
                  <a:pt x="62520" y="22199"/>
                </a:lnTo>
                <a:lnTo>
                  <a:pt x="53073" y="0"/>
                </a:lnTo>
                <a:close/>
              </a:path>
              <a:path w="89534" h="85089">
                <a:moveTo>
                  <a:pt x="81069" y="65786"/>
                </a:moveTo>
                <a:lnTo>
                  <a:pt x="62077" y="65786"/>
                </a:lnTo>
                <a:lnTo>
                  <a:pt x="69761" y="84632"/>
                </a:lnTo>
                <a:lnTo>
                  <a:pt x="89090" y="84632"/>
                </a:lnTo>
                <a:lnTo>
                  <a:pt x="81069" y="65786"/>
                </a:lnTo>
                <a:close/>
              </a:path>
              <a:path w="89534" h="85089">
                <a:moveTo>
                  <a:pt x="62520" y="22199"/>
                </a:moveTo>
                <a:lnTo>
                  <a:pt x="44310" y="22199"/>
                </a:lnTo>
                <a:lnTo>
                  <a:pt x="55473" y="49453"/>
                </a:lnTo>
                <a:lnTo>
                  <a:pt x="74119" y="49453"/>
                </a:lnTo>
                <a:lnTo>
                  <a:pt x="62520" y="22199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941957" y="1725306"/>
            <a:ext cx="69850" cy="84455"/>
          </a:xfrm>
          <a:custGeom>
            <a:avLst/>
            <a:gdLst/>
            <a:ahLst/>
            <a:cxnLst/>
            <a:rect l="l" t="t" r="r" b="b"/>
            <a:pathLst>
              <a:path w="69850" h="84455">
                <a:moveTo>
                  <a:pt x="44056" y="17056"/>
                </a:moveTo>
                <a:lnTo>
                  <a:pt x="25565" y="17056"/>
                </a:lnTo>
                <a:lnTo>
                  <a:pt x="25565" y="84048"/>
                </a:lnTo>
                <a:lnTo>
                  <a:pt x="44056" y="84048"/>
                </a:lnTo>
                <a:lnTo>
                  <a:pt x="44056" y="17056"/>
                </a:lnTo>
                <a:close/>
              </a:path>
              <a:path w="69850" h="84455">
                <a:moveTo>
                  <a:pt x="69621" y="0"/>
                </a:moveTo>
                <a:lnTo>
                  <a:pt x="0" y="0"/>
                </a:lnTo>
                <a:lnTo>
                  <a:pt x="0" y="17056"/>
                </a:lnTo>
                <a:lnTo>
                  <a:pt x="69621" y="17056"/>
                </a:lnTo>
                <a:lnTo>
                  <a:pt x="69621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028703" y="1725315"/>
            <a:ext cx="64135" cy="84455"/>
          </a:xfrm>
          <a:custGeom>
            <a:avLst/>
            <a:gdLst/>
            <a:ahLst/>
            <a:cxnLst/>
            <a:rect l="l" t="t" r="r" b="b"/>
            <a:pathLst>
              <a:path w="64134" h="84455">
                <a:moveTo>
                  <a:pt x="63385" y="0"/>
                </a:moveTo>
                <a:lnTo>
                  <a:pt x="0" y="0"/>
                </a:lnTo>
                <a:lnTo>
                  <a:pt x="0" y="84035"/>
                </a:lnTo>
                <a:lnTo>
                  <a:pt x="63982" y="84035"/>
                </a:lnTo>
                <a:lnTo>
                  <a:pt x="63982" y="67589"/>
                </a:lnTo>
                <a:lnTo>
                  <a:pt x="18376" y="67589"/>
                </a:lnTo>
                <a:lnTo>
                  <a:pt x="18376" y="49936"/>
                </a:lnTo>
                <a:lnTo>
                  <a:pt x="57988" y="49936"/>
                </a:lnTo>
                <a:lnTo>
                  <a:pt x="57988" y="33489"/>
                </a:lnTo>
                <a:lnTo>
                  <a:pt x="18376" y="33489"/>
                </a:lnTo>
                <a:lnTo>
                  <a:pt x="18376" y="16446"/>
                </a:lnTo>
                <a:lnTo>
                  <a:pt x="63385" y="16446"/>
                </a:lnTo>
                <a:lnTo>
                  <a:pt x="63385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112097" y="1725316"/>
            <a:ext cx="73025" cy="84455"/>
          </a:xfrm>
          <a:custGeom>
            <a:avLst/>
            <a:gdLst/>
            <a:ahLst/>
            <a:cxnLst/>
            <a:rect l="l" t="t" r="r" b="b"/>
            <a:pathLst>
              <a:path w="73025" h="84455">
                <a:moveTo>
                  <a:pt x="38417" y="0"/>
                </a:moveTo>
                <a:lnTo>
                  <a:pt x="0" y="0"/>
                </a:lnTo>
                <a:lnTo>
                  <a:pt x="0" y="84035"/>
                </a:lnTo>
                <a:lnTo>
                  <a:pt x="18491" y="84035"/>
                </a:lnTo>
                <a:lnTo>
                  <a:pt x="18491" y="57150"/>
                </a:lnTo>
                <a:lnTo>
                  <a:pt x="54244" y="57150"/>
                </a:lnTo>
                <a:lnTo>
                  <a:pt x="52108" y="54025"/>
                </a:lnTo>
                <a:lnTo>
                  <a:pt x="59427" y="50191"/>
                </a:lnTo>
                <a:lnTo>
                  <a:pt x="65117" y="44600"/>
                </a:lnTo>
                <a:lnTo>
                  <a:pt x="67004" y="40817"/>
                </a:lnTo>
                <a:lnTo>
                  <a:pt x="18491" y="40817"/>
                </a:lnTo>
                <a:lnTo>
                  <a:pt x="18491" y="16687"/>
                </a:lnTo>
                <a:lnTo>
                  <a:pt x="68927" y="16687"/>
                </a:lnTo>
                <a:lnTo>
                  <a:pt x="67602" y="13208"/>
                </a:lnTo>
                <a:lnTo>
                  <a:pt x="62915" y="8521"/>
                </a:lnTo>
                <a:lnTo>
                  <a:pt x="58261" y="4859"/>
                </a:lnTo>
                <a:lnTo>
                  <a:pt x="52604" y="2189"/>
                </a:lnTo>
                <a:lnTo>
                  <a:pt x="45979" y="554"/>
                </a:lnTo>
                <a:lnTo>
                  <a:pt x="38417" y="0"/>
                </a:lnTo>
                <a:close/>
              </a:path>
              <a:path w="73025" h="84455">
                <a:moveTo>
                  <a:pt x="54244" y="57150"/>
                </a:moveTo>
                <a:lnTo>
                  <a:pt x="33020" y="57150"/>
                </a:lnTo>
                <a:lnTo>
                  <a:pt x="51028" y="84035"/>
                </a:lnTo>
                <a:lnTo>
                  <a:pt x="72631" y="84035"/>
                </a:lnTo>
                <a:lnTo>
                  <a:pt x="54244" y="57150"/>
                </a:lnTo>
                <a:close/>
              </a:path>
              <a:path w="73025" h="84455">
                <a:moveTo>
                  <a:pt x="68927" y="16687"/>
                </a:moveTo>
                <a:lnTo>
                  <a:pt x="45872" y="16687"/>
                </a:lnTo>
                <a:lnTo>
                  <a:pt x="51396" y="20777"/>
                </a:lnTo>
                <a:lnTo>
                  <a:pt x="51396" y="36017"/>
                </a:lnTo>
                <a:lnTo>
                  <a:pt x="46228" y="40817"/>
                </a:lnTo>
                <a:lnTo>
                  <a:pt x="67004" y="40817"/>
                </a:lnTo>
                <a:lnTo>
                  <a:pt x="68804" y="37207"/>
                </a:lnTo>
                <a:lnTo>
                  <a:pt x="70116" y="27965"/>
                </a:lnTo>
                <a:lnTo>
                  <a:pt x="70116" y="19812"/>
                </a:lnTo>
                <a:lnTo>
                  <a:pt x="68927" y="16687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240870" y="1725315"/>
            <a:ext cx="84455" cy="84455"/>
          </a:xfrm>
          <a:custGeom>
            <a:avLst/>
            <a:gdLst/>
            <a:ahLst/>
            <a:cxnLst/>
            <a:rect l="l" t="t" r="r" b="b"/>
            <a:pathLst>
              <a:path w="84455" h="84455">
                <a:moveTo>
                  <a:pt x="19926" y="0"/>
                </a:moveTo>
                <a:lnTo>
                  <a:pt x="0" y="0"/>
                </a:lnTo>
                <a:lnTo>
                  <a:pt x="0" y="84035"/>
                </a:lnTo>
                <a:lnTo>
                  <a:pt x="18122" y="84035"/>
                </a:lnTo>
                <a:lnTo>
                  <a:pt x="18122" y="29540"/>
                </a:lnTo>
                <a:lnTo>
                  <a:pt x="38296" y="29540"/>
                </a:lnTo>
                <a:lnTo>
                  <a:pt x="19926" y="0"/>
                </a:lnTo>
                <a:close/>
              </a:path>
              <a:path w="84455" h="84455">
                <a:moveTo>
                  <a:pt x="84035" y="29171"/>
                </a:moveTo>
                <a:lnTo>
                  <a:pt x="65671" y="29171"/>
                </a:lnTo>
                <a:lnTo>
                  <a:pt x="65671" y="84035"/>
                </a:lnTo>
                <a:lnTo>
                  <a:pt x="84035" y="84035"/>
                </a:lnTo>
                <a:lnTo>
                  <a:pt x="84035" y="29171"/>
                </a:lnTo>
                <a:close/>
              </a:path>
              <a:path w="84455" h="84455">
                <a:moveTo>
                  <a:pt x="38296" y="29540"/>
                </a:moveTo>
                <a:lnTo>
                  <a:pt x="18122" y="29540"/>
                </a:lnTo>
                <a:lnTo>
                  <a:pt x="41541" y="65074"/>
                </a:lnTo>
                <a:lnTo>
                  <a:pt x="42024" y="65074"/>
                </a:lnTo>
                <a:lnTo>
                  <a:pt x="61480" y="35534"/>
                </a:lnTo>
                <a:lnTo>
                  <a:pt x="42024" y="35534"/>
                </a:lnTo>
                <a:lnTo>
                  <a:pt x="38296" y="29540"/>
                </a:lnTo>
                <a:close/>
              </a:path>
              <a:path w="84455" h="84455">
                <a:moveTo>
                  <a:pt x="84035" y="0"/>
                </a:moveTo>
                <a:lnTo>
                  <a:pt x="64109" y="0"/>
                </a:lnTo>
                <a:lnTo>
                  <a:pt x="42024" y="35534"/>
                </a:lnTo>
                <a:lnTo>
                  <a:pt x="61480" y="35534"/>
                </a:lnTo>
                <a:lnTo>
                  <a:pt x="65671" y="29171"/>
                </a:lnTo>
                <a:lnTo>
                  <a:pt x="84035" y="29171"/>
                </a:lnTo>
                <a:lnTo>
                  <a:pt x="84035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348034" y="1725315"/>
            <a:ext cx="64135" cy="84455"/>
          </a:xfrm>
          <a:custGeom>
            <a:avLst/>
            <a:gdLst/>
            <a:ahLst/>
            <a:cxnLst/>
            <a:rect l="l" t="t" r="r" b="b"/>
            <a:pathLst>
              <a:path w="64134" h="84455">
                <a:moveTo>
                  <a:pt x="63385" y="0"/>
                </a:moveTo>
                <a:lnTo>
                  <a:pt x="0" y="0"/>
                </a:lnTo>
                <a:lnTo>
                  <a:pt x="0" y="84035"/>
                </a:lnTo>
                <a:lnTo>
                  <a:pt x="63982" y="84035"/>
                </a:lnTo>
                <a:lnTo>
                  <a:pt x="63982" y="67589"/>
                </a:lnTo>
                <a:lnTo>
                  <a:pt x="18376" y="67589"/>
                </a:lnTo>
                <a:lnTo>
                  <a:pt x="18376" y="49936"/>
                </a:lnTo>
                <a:lnTo>
                  <a:pt x="57988" y="49936"/>
                </a:lnTo>
                <a:lnTo>
                  <a:pt x="57988" y="33489"/>
                </a:lnTo>
                <a:lnTo>
                  <a:pt x="18376" y="33489"/>
                </a:lnTo>
                <a:lnTo>
                  <a:pt x="18376" y="16446"/>
                </a:lnTo>
                <a:lnTo>
                  <a:pt x="63385" y="16446"/>
                </a:lnTo>
                <a:lnTo>
                  <a:pt x="63385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425437" y="1725306"/>
            <a:ext cx="69850" cy="84455"/>
          </a:xfrm>
          <a:custGeom>
            <a:avLst/>
            <a:gdLst/>
            <a:ahLst/>
            <a:cxnLst/>
            <a:rect l="l" t="t" r="r" b="b"/>
            <a:pathLst>
              <a:path w="69850" h="84455">
                <a:moveTo>
                  <a:pt x="44056" y="17056"/>
                </a:moveTo>
                <a:lnTo>
                  <a:pt x="25565" y="17056"/>
                </a:lnTo>
                <a:lnTo>
                  <a:pt x="25565" y="84048"/>
                </a:lnTo>
                <a:lnTo>
                  <a:pt x="44056" y="84048"/>
                </a:lnTo>
                <a:lnTo>
                  <a:pt x="44056" y="17056"/>
                </a:lnTo>
                <a:close/>
              </a:path>
              <a:path w="69850" h="84455">
                <a:moveTo>
                  <a:pt x="69621" y="0"/>
                </a:moveTo>
                <a:lnTo>
                  <a:pt x="0" y="0"/>
                </a:lnTo>
                <a:lnTo>
                  <a:pt x="0" y="17056"/>
                </a:lnTo>
                <a:lnTo>
                  <a:pt x="69621" y="17056"/>
                </a:lnTo>
                <a:lnTo>
                  <a:pt x="69621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512185" y="1725315"/>
            <a:ext cx="64135" cy="84455"/>
          </a:xfrm>
          <a:custGeom>
            <a:avLst/>
            <a:gdLst/>
            <a:ahLst/>
            <a:cxnLst/>
            <a:rect l="l" t="t" r="r" b="b"/>
            <a:pathLst>
              <a:path w="64134" h="84455">
                <a:moveTo>
                  <a:pt x="63385" y="0"/>
                </a:moveTo>
                <a:lnTo>
                  <a:pt x="0" y="0"/>
                </a:lnTo>
                <a:lnTo>
                  <a:pt x="0" y="84035"/>
                </a:lnTo>
                <a:lnTo>
                  <a:pt x="63982" y="84035"/>
                </a:lnTo>
                <a:lnTo>
                  <a:pt x="63982" y="67589"/>
                </a:lnTo>
                <a:lnTo>
                  <a:pt x="18376" y="67589"/>
                </a:lnTo>
                <a:lnTo>
                  <a:pt x="18376" y="49936"/>
                </a:lnTo>
                <a:lnTo>
                  <a:pt x="57988" y="49936"/>
                </a:lnTo>
                <a:lnTo>
                  <a:pt x="57988" y="33489"/>
                </a:lnTo>
                <a:lnTo>
                  <a:pt x="18376" y="33489"/>
                </a:lnTo>
                <a:lnTo>
                  <a:pt x="18376" y="16446"/>
                </a:lnTo>
                <a:lnTo>
                  <a:pt x="63385" y="16446"/>
                </a:lnTo>
                <a:lnTo>
                  <a:pt x="63385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595580" y="1725316"/>
            <a:ext cx="73025" cy="84455"/>
          </a:xfrm>
          <a:custGeom>
            <a:avLst/>
            <a:gdLst/>
            <a:ahLst/>
            <a:cxnLst/>
            <a:rect l="l" t="t" r="r" b="b"/>
            <a:pathLst>
              <a:path w="73025" h="84455">
                <a:moveTo>
                  <a:pt x="38417" y="0"/>
                </a:moveTo>
                <a:lnTo>
                  <a:pt x="0" y="0"/>
                </a:lnTo>
                <a:lnTo>
                  <a:pt x="0" y="84035"/>
                </a:lnTo>
                <a:lnTo>
                  <a:pt x="18491" y="84035"/>
                </a:lnTo>
                <a:lnTo>
                  <a:pt x="18491" y="57150"/>
                </a:lnTo>
                <a:lnTo>
                  <a:pt x="54244" y="57150"/>
                </a:lnTo>
                <a:lnTo>
                  <a:pt x="52108" y="54025"/>
                </a:lnTo>
                <a:lnTo>
                  <a:pt x="59427" y="50191"/>
                </a:lnTo>
                <a:lnTo>
                  <a:pt x="65117" y="44600"/>
                </a:lnTo>
                <a:lnTo>
                  <a:pt x="67004" y="40817"/>
                </a:lnTo>
                <a:lnTo>
                  <a:pt x="18491" y="40817"/>
                </a:lnTo>
                <a:lnTo>
                  <a:pt x="18491" y="16687"/>
                </a:lnTo>
                <a:lnTo>
                  <a:pt x="68921" y="16687"/>
                </a:lnTo>
                <a:lnTo>
                  <a:pt x="67589" y="13208"/>
                </a:lnTo>
                <a:lnTo>
                  <a:pt x="62915" y="8521"/>
                </a:lnTo>
                <a:lnTo>
                  <a:pt x="58261" y="4859"/>
                </a:lnTo>
                <a:lnTo>
                  <a:pt x="52604" y="2189"/>
                </a:lnTo>
                <a:lnTo>
                  <a:pt x="45979" y="554"/>
                </a:lnTo>
                <a:lnTo>
                  <a:pt x="38417" y="0"/>
                </a:lnTo>
                <a:close/>
              </a:path>
              <a:path w="73025" h="84455">
                <a:moveTo>
                  <a:pt x="54244" y="57150"/>
                </a:moveTo>
                <a:lnTo>
                  <a:pt x="33020" y="57150"/>
                </a:lnTo>
                <a:lnTo>
                  <a:pt x="51028" y="84035"/>
                </a:lnTo>
                <a:lnTo>
                  <a:pt x="72631" y="84035"/>
                </a:lnTo>
                <a:lnTo>
                  <a:pt x="54244" y="57150"/>
                </a:lnTo>
                <a:close/>
              </a:path>
              <a:path w="73025" h="84455">
                <a:moveTo>
                  <a:pt x="68921" y="16687"/>
                </a:moveTo>
                <a:lnTo>
                  <a:pt x="45872" y="16687"/>
                </a:lnTo>
                <a:lnTo>
                  <a:pt x="51396" y="20777"/>
                </a:lnTo>
                <a:lnTo>
                  <a:pt x="51396" y="36017"/>
                </a:lnTo>
                <a:lnTo>
                  <a:pt x="46228" y="40817"/>
                </a:lnTo>
                <a:lnTo>
                  <a:pt x="67004" y="40817"/>
                </a:lnTo>
                <a:lnTo>
                  <a:pt x="68804" y="37207"/>
                </a:lnTo>
                <a:lnTo>
                  <a:pt x="70116" y="27965"/>
                </a:lnTo>
                <a:lnTo>
                  <a:pt x="70116" y="19812"/>
                </a:lnTo>
                <a:lnTo>
                  <a:pt x="68921" y="16687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667268" y="1869320"/>
            <a:ext cx="66675" cy="84455"/>
          </a:xfrm>
          <a:custGeom>
            <a:avLst/>
            <a:gdLst/>
            <a:ahLst/>
            <a:cxnLst/>
            <a:rect l="l" t="t" r="r" b="b"/>
            <a:pathLst>
              <a:path w="66675" h="84455">
                <a:moveTo>
                  <a:pt x="34328" y="0"/>
                </a:moveTo>
                <a:lnTo>
                  <a:pt x="0" y="0"/>
                </a:lnTo>
                <a:lnTo>
                  <a:pt x="0" y="84035"/>
                </a:lnTo>
                <a:lnTo>
                  <a:pt x="18491" y="84035"/>
                </a:lnTo>
                <a:lnTo>
                  <a:pt x="18491" y="58826"/>
                </a:lnTo>
                <a:lnTo>
                  <a:pt x="32537" y="58826"/>
                </a:lnTo>
                <a:lnTo>
                  <a:pt x="45796" y="56946"/>
                </a:lnTo>
                <a:lnTo>
                  <a:pt x="56591" y="51354"/>
                </a:lnTo>
                <a:lnTo>
                  <a:pt x="63644" y="42379"/>
                </a:lnTo>
                <a:lnTo>
                  <a:pt x="18491" y="42379"/>
                </a:lnTo>
                <a:lnTo>
                  <a:pt x="18491" y="16687"/>
                </a:lnTo>
                <a:lnTo>
                  <a:pt x="63895" y="16687"/>
                </a:lnTo>
                <a:lnTo>
                  <a:pt x="57938" y="8089"/>
                </a:lnTo>
                <a:lnTo>
                  <a:pt x="47816" y="2125"/>
                </a:lnTo>
                <a:lnTo>
                  <a:pt x="34328" y="0"/>
                </a:lnTo>
                <a:close/>
              </a:path>
              <a:path w="66675" h="84455">
                <a:moveTo>
                  <a:pt x="63895" y="16687"/>
                </a:moveTo>
                <a:lnTo>
                  <a:pt x="42011" y="16687"/>
                </a:lnTo>
                <a:lnTo>
                  <a:pt x="47777" y="21132"/>
                </a:lnTo>
                <a:lnTo>
                  <a:pt x="47777" y="36855"/>
                </a:lnTo>
                <a:lnTo>
                  <a:pt x="42379" y="42379"/>
                </a:lnTo>
                <a:lnTo>
                  <a:pt x="63644" y="42379"/>
                </a:lnTo>
                <a:lnTo>
                  <a:pt x="63852" y="42115"/>
                </a:lnTo>
                <a:lnTo>
                  <a:pt x="66509" y="29298"/>
                </a:lnTo>
                <a:lnTo>
                  <a:pt x="66509" y="29057"/>
                </a:lnTo>
                <a:lnTo>
                  <a:pt x="64301" y="17273"/>
                </a:lnTo>
                <a:lnTo>
                  <a:pt x="63895" y="16687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750424" y="1869321"/>
            <a:ext cx="73025" cy="84455"/>
          </a:xfrm>
          <a:custGeom>
            <a:avLst/>
            <a:gdLst/>
            <a:ahLst/>
            <a:cxnLst/>
            <a:rect l="l" t="t" r="r" b="b"/>
            <a:pathLst>
              <a:path w="73025" h="84455">
                <a:moveTo>
                  <a:pt x="38417" y="0"/>
                </a:moveTo>
                <a:lnTo>
                  <a:pt x="0" y="0"/>
                </a:lnTo>
                <a:lnTo>
                  <a:pt x="0" y="84035"/>
                </a:lnTo>
                <a:lnTo>
                  <a:pt x="18491" y="84035"/>
                </a:lnTo>
                <a:lnTo>
                  <a:pt x="18491" y="57150"/>
                </a:lnTo>
                <a:lnTo>
                  <a:pt x="54244" y="57150"/>
                </a:lnTo>
                <a:lnTo>
                  <a:pt x="52108" y="54025"/>
                </a:lnTo>
                <a:lnTo>
                  <a:pt x="59427" y="50191"/>
                </a:lnTo>
                <a:lnTo>
                  <a:pt x="65117" y="44600"/>
                </a:lnTo>
                <a:lnTo>
                  <a:pt x="67004" y="40817"/>
                </a:lnTo>
                <a:lnTo>
                  <a:pt x="18491" y="40817"/>
                </a:lnTo>
                <a:lnTo>
                  <a:pt x="18491" y="16687"/>
                </a:lnTo>
                <a:lnTo>
                  <a:pt x="68927" y="16687"/>
                </a:lnTo>
                <a:lnTo>
                  <a:pt x="67602" y="13208"/>
                </a:lnTo>
                <a:lnTo>
                  <a:pt x="62915" y="8521"/>
                </a:lnTo>
                <a:lnTo>
                  <a:pt x="58261" y="4859"/>
                </a:lnTo>
                <a:lnTo>
                  <a:pt x="52604" y="2189"/>
                </a:lnTo>
                <a:lnTo>
                  <a:pt x="45979" y="554"/>
                </a:lnTo>
                <a:lnTo>
                  <a:pt x="38417" y="0"/>
                </a:lnTo>
                <a:close/>
              </a:path>
              <a:path w="73025" h="84455">
                <a:moveTo>
                  <a:pt x="54244" y="57150"/>
                </a:moveTo>
                <a:lnTo>
                  <a:pt x="33020" y="57150"/>
                </a:lnTo>
                <a:lnTo>
                  <a:pt x="51028" y="84035"/>
                </a:lnTo>
                <a:lnTo>
                  <a:pt x="72631" y="84035"/>
                </a:lnTo>
                <a:lnTo>
                  <a:pt x="54244" y="57150"/>
                </a:lnTo>
                <a:close/>
              </a:path>
              <a:path w="73025" h="84455">
                <a:moveTo>
                  <a:pt x="68927" y="16687"/>
                </a:moveTo>
                <a:lnTo>
                  <a:pt x="45872" y="16687"/>
                </a:lnTo>
                <a:lnTo>
                  <a:pt x="51396" y="20777"/>
                </a:lnTo>
                <a:lnTo>
                  <a:pt x="51396" y="36017"/>
                </a:lnTo>
                <a:lnTo>
                  <a:pt x="46228" y="40817"/>
                </a:lnTo>
                <a:lnTo>
                  <a:pt x="67004" y="40817"/>
                </a:lnTo>
                <a:lnTo>
                  <a:pt x="68804" y="37207"/>
                </a:lnTo>
                <a:lnTo>
                  <a:pt x="70116" y="27965"/>
                </a:lnTo>
                <a:lnTo>
                  <a:pt x="70116" y="19812"/>
                </a:lnTo>
                <a:lnTo>
                  <a:pt x="68927" y="16687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836475" y="1867879"/>
            <a:ext cx="89535" cy="86995"/>
          </a:xfrm>
          <a:custGeom>
            <a:avLst/>
            <a:gdLst/>
            <a:ahLst/>
            <a:cxnLst/>
            <a:rect l="l" t="t" r="r" b="b"/>
            <a:pathLst>
              <a:path w="89534" h="86994">
                <a:moveTo>
                  <a:pt x="44780" y="0"/>
                </a:moveTo>
                <a:lnTo>
                  <a:pt x="3350" y="26590"/>
                </a:lnTo>
                <a:lnTo>
                  <a:pt x="0" y="43700"/>
                </a:lnTo>
                <a:lnTo>
                  <a:pt x="3312" y="60531"/>
                </a:lnTo>
                <a:lnTo>
                  <a:pt x="12544" y="74268"/>
                </a:lnTo>
                <a:lnTo>
                  <a:pt x="26639" y="83525"/>
                </a:lnTo>
                <a:lnTo>
                  <a:pt x="44538" y="86918"/>
                </a:lnTo>
                <a:lnTo>
                  <a:pt x="62476" y="83487"/>
                </a:lnTo>
                <a:lnTo>
                  <a:pt x="76654" y="74147"/>
                </a:lnTo>
                <a:lnTo>
                  <a:pt x="79533" y="69875"/>
                </a:lnTo>
                <a:lnTo>
                  <a:pt x="44780" y="69875"/>
                </a:lnTo>
                <a:lnTo>
                  <a:pt x="34524" y="67774"/>
                </a:lnTo>
                <a:lnTo>
                  <a:pt x="26473" y="62072"/>
                </a:lnTo>
                <a:lnTo>
                  <a:pt x="21212" y="53668"/>
                </a:lnTo>
                <a:lnTo>
                  <a:pt x="19373" y="43700"/>
                </a:lnTo>
                <a:lnTo>
                  <a:pt x="19329" y="43218"/>
                </a:lnTo>
                <a:lnTo>
                  <a:pt x="21175" y="33052"/>
                </a:lnTo>
                <a:lnTo>
                  <a:pt x="26352" y="24730"/>
                </a:lnTo>
                <a:lnTo>
                  <a:pt x="34320" y="19107"/>
                </a:lnTo>
                <a:lnTo>
                  <a:pt x="44538" y="17043"/>
                </a:lnTo>
                <a:lnTo>
                  <a:pt x="79726" y="17043"/>
                </a:lnTo>
                <a:lnTo>
                  <a:pt x="76774" y="12650"/>
                </a:lnTo>
                <a:lnTo>
                  <a:pt x="62680" y="3393"/>
                </a:lnTo>
                <a:lnTo>
                  <a:pt x="44780" y="0"/>
                </a:lnTo>
                <a:close/>
              </a:path>
              <a:path w="89534" h="86994">
                <a:moveTo>
                  <a:pt x="79726" y="17043"/>
                </a:moveTo>
                <a:lnTo>
                  <a:pt x="44538" y="17043"/>
                </a:lnTo>
                <a:lnTo>
                  <a:pt x="54794" y="19145"/>
                </a:lnTo>
                <a:lnTo>
                  <a:pt x="62845" y="24850"/>
                </a:lnTo>
                <a:lnTo>
                  <a:pt x="68106" y="33256"/>
                </a:lnTo>
                <a:lnTo>
                  <a:pt x="69945" y="43218"/>
                </a:lnTo>
                <a:lnTo>
                  <a:pt x="69989" y="43700"/>
                </a:lnTo>
                <a:lnTo>
                  <a:pt x="68143" y="53866"/>
                </a:lnTo>
                <a:lnTo>
                  <a:pt x="62966" y="62188"/>
                </a:lnTo>
                <a:lnTo>
                  <a:pt x="54998" y="67810"/>
                </a:lnTo>
                <a:lnTo>
                  <a:pt x="44780" y="69875"/>
                </a:lnTo>
                <a:lnTo>
                  <a:pt x="79533" y="69875"/>
                </a:lnTo>
                <a:lnTo>
                  <a:pt x="85969" y="60327"/>
                </a:lnTo>
                <a:lnTo>
                  <a:pt x="89271" y="43700"/>
                </a:lnTo>
                <a:lnTo>
                  <a:pt x="89319" y="43218"/>
                </a:lnTo>
                <a:lnTo>
                  <a:pt x="86006" y="26387"/>
                </a:lnTo>
                <a:lnTo>
                  <a:pt x="79726" y="17043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935580" y="1869313"/>
            <a:ext cx="69850" cy="84455"/>
          </a:xfrm>
          <a:custGeom>
            <a:avLst/>
            <a:gdLst/>
            <a:ahLst/>
            <a:cxnLst/>
            <a:rect l="l" t="t" r="r" b="b"/>
            <a:pathLst>
              <a:path w="69850" h="84455">
                <a:moveTo>
                  <a:pt x="44068" y="17056"/>
                </a:moveTo>
                <a:lnTo>
                  <a:pt x="25577" y="17056"/>
                </a:lnTo>
                <a:lnTo>
                  <a:pt x="25577" y="84048"/>
                </a:lnTo>
                <a:lnTo>
                  <a:pt x="44068" y="84048"/>
                </a:lnTo>
                <a:lnTo>
                  <a:pt x="44068" y="17056"/>
                </a:lnTo>
                <a:close/>
              </a:path>
              <a:path w="69850" h="84455">
                <a:moveTo>
                  <a:pt x="69634" y="0"/>
                </a:moveTo>
                <a:lnTo>
                  <a:pt x="0" y="0"/>
                </a:lnTo>
                <a:lnTo>
                  <a:pt x="0" y="17056"/>
                </a:lnTo>
                <a:lnTo>
                  <a:pt x="69634" y="17056"/>
                </a:lnTo>
                <a:lnTo>
                  <a:pt x="69634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022349" y="1869320"/>
            <a:ext cx="64135" cy="84455"/>
          </a:xfrm>
          <a:custGeom>
            <a:avLst/>
            <a:gdLst/>
            <a:ahLst/>
            <a:cxnLst/>
            <a:rect l="l" t="t" r="r" b="b"/>
            <a:pathLst>
              <a:path w="64134" h="84455">
                <a:moveTo>
                  <a:pt x="63385" y="0"/>
                </a:moveTo>
                <a:lnTo>
                  <a:pt x="0" y="0"/>
                </a:lnTo>
                <a:lnTo>
                  <a:pt x="0" y="84035"/>
                </a:lnTo>
                <a:lnTo>
                  <a:pt x="63982" y="84035"/>
                </a:lnTo>
                <a:lnTo>
                  <a:pt x="63982" y="67589"/>
                </a:lnTo>
                <a:lnTo>
                  <a:pt x="18376" y="67589"/>
                </a:lnTo>
                <a:lnTo>
                  <a:pt x="18376" y="49936"/>
                </a:lnTo>
                <a:lnTo>
                  <a:pt x="57988" y="49936"/>
                </a:lnTo>
                <a:lnTo>
                  <a:pt x="57988" y="33489"/>
                </a:lnTo>
                <a:lnTo>
                  <a:pt x="18376" y="33489"/>
                </a:lnTo>
                <a:lnTo>
                  <a:pt x="18376" y="16446"/>
                </a:lnTo>
                <a:lnTo>
                  <a:pt x="63385" y="16446"/>
                </a:lnTo>
                <a:lnTo>
                  <a:pt x="63385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102028" y="1867879"/>
            <a:ext cx="78105" cy="86995"/>
          </a:xfrm>
          <a:custGeom>
            <a:avLst/>
            <a:gdLst/>
            <a:ahLst/>
            <a:cxnLst/>
            <a:rect l="l" t="t" r="r" b="b"/>
            <a:pathLst>
              <a:path w="78105" h="86994">
                <a:moveTo>
                  <a:pt x="43815" y="0"/>
                </a:moveTo>
                <a:lnTo>
                  <a:pt x="3217" y="26590"/>
                </a:lnTo>
                <a:lnTo>
                  <a:pt x="0" y="43700"/>
                </a:lnTo>
                <a:lnTo>
                  <a:pt x="3257" y="60633"/>
                </a:lnTo>
                <a:lnTo>
                  <a:pt x="12277" y="74358"/>
                </a:lnTo>
                <a:lnTo>
                  <a:pt x="25931" y="83559"/>
                </a:lnTo>
                <a:lnTo>
                  <a:pt x="43091" y="86918"/>
                </a:lnTo>
                <a:lnTo>
                  <a:pt x="54102" y="85873"/>
                </a:lnTo>
                <a:lnTo>
                  <a:pt x="63163" y="82881"/>
                </a:lnTo>
                <a:lnTo>
                  <a:pt x="70805" y="78158"/>
                </a:lnTo>
                <a:lnTo>
                  <a:pt x="77558" y="71920"/>
                </a:lnTo>
                <a:lnTo>
                  <a:pt x="75536" y="69875"/>
                </a:lnTo>
                <a:lnTo>
                  <a:pt x="43700" y="69875"/>
                </a:lnTo>
                <a:lnTo>
                  <a:pt x="33816" y="67774"/>
                </a:lnTo>
                <a:lnTo>
                  <a:pt x="26114" y="62072"/>
                </a:lnTo>
                <a:lnTo>
                  <a:pt x="21112" y="53668"/>
                </a:lnTo>
                <a:lnTo>
                  <a:pt x="19371" y="43700"/>
                </a:lnTo>
                <a:lnTo>
                  <a:pt x="19329" y="43218"/>
                </a:lnTo>
                <a:lnTo>
                  <a:pt x="21146" y="33052"/>
                </a:lnTo>
                <a:lnTo>
                  <a:pt x="26204" y="24730"/>
                </a:lnTo>
                <a:lnTo>
                  <a:pt x="33918" y="19107"/>
                </a:lnTo>
                <a:lnTo>
                  <a:pt x="43700" y="17043"/>
                </a:lnTo>
                <a:lnTo>
                  <a:pt x="73423" y="17043"/>
                </a:lnTo>
                <a:lnTo>
                  <a:pt x="76962" y="12966"/>
                </a:lnTo>
                <a:lnTo>
                  <a:pt x="70716" y="7699"/>
                </a:lnTo>
                <a:lnTo>
                  <a:pt x="63403" y="3602"/>
                </a:lnTo>
                <a:lnTo>
                  <a:pt x="54582" y="945"/>
                </a:lnTo>
                <a:lnTo>
                  <a:pt x="43815" y="0"/>
                </a:lnTo>
                <a:close/>
              </a:path>
              <a:path w="78105" h="86994">
                <a:moveTo>
                  <a:pt x="65798" y="60032"/>
                </a:moveTo>
                <a:lnTo>
                  <a:pt x="59182" y="66027"/>
                </a:lnTo>
                <a:lnTo>
                  <a:pt x="53301" y="69875"/>
                </a:lnTo>
                <a:lnTo>
                  <a:pt x="75536" y="69875"/>
                </a:lnTo>
                <a:lnTo>
                  <a:pt x="65798" y="60032"/>
                </a:lnTo>
                <a:close/>
              </a:path>
              <a:path w="78105" h="86994">
                <a:moveTo>
                  <a:pt x="73423" y="17043"/>
                </a:moveTo>
                <a:lnTo>
                  <a:pt x="52095" y="17043"/>
                </a:lnTo>
                <a:lnTo>
                  <a:pt x="58712" y="20650"/>
                </a:lnTo>
                <a:lnTo>
                  <a:pt x="65189" y="26530"/>
                </a:lnTo>
                <a:lnTo>
                  <a:pt x="73423" y="17043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191317" y="1869313"/>
            <a:ext cx="69850" cy="84455"/>
          </a:xfrm>
          <a:custGeom>
            <a:avLst/>
            <a:gdLst/>
            <a:ahLst/>
            <a:cxnLst/>
            <a:rect l="l" t="t" r="r" b="b"/>
            <a:pathLst>
              <a:path w="69850" h="84455">
                <a:moveTo>
                  <a:pt x="44056" y="17056"/>
                </a:moveTo>
                <a:lnTo>
                  <a:pt x="25565" y="17056"/>
                </a:lnTo>
                <a:lnTo>
                  <a:pt x="25565" y="84048"/>
                </a:lnTo>
                <a:lnTo>
                  <a:pt x="44056" y="84048"/>
                </a:lnTo>
                <a:lnTo>
                  <a:pt x="44056" y="17056"/>
                </a:lnTo>
                <a:close/>
              </a:path>
              <a:path w="69850" h="84455">
                <a:moveTo>
                  <a:pt x="69621" y="0"/>
                </a:moveTo>
                <a:lnTo>
                  <a:pt x="0" y="0"/>
                </a:lnTo>
                <a:lnTo>
                  <a:pt x="0" y="17056"/>
                </a:lnTo>
                <a:lnTo>
                  <a:pt x="69621" y="17056"/>
                </a:lnTo>
                <a:lnTo>
                  <a:pt x="69621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270751" y="1867879"/>
            <a:ext cx="89535" cy="86995"/>
          </a:xfrm>
          <a:custGeom>
            <a:avLst/>
            <a:gdLst/>
            <a:ahLst/>
            <a:cxnLst/>
            <a:rect l="l" t="t" r="r" b="b"/>
            <a:pathLst>
              <a:path w="89534" h="86994">
                <a:moveTo>
                  <a:pt x="44780" y="0"/>
                </a:moveTo>
                <a:lnTo>
                  <a:pt x="3350" y="26590"/>
                </a:lnTo>
                <a:lnTo>
                  <a:pt x="0" y="43700"/>
                </a:lnTo>
                <a:lnTo>
                  <a:pt x="3312" y="60531"/>
                </a:lnTo>
                <a:lnTo>
                  <a:pt x="12544" y="74268"/>
                </a:lnTo>
                <a:lnTo>
                  <a:pt x="26639" y="83525"/>
                </a:lnTo>
                <a:lnTo>
                  <a:pt x="44538" y="86918"/>
                </a:lnTo>
                <a:lnTo>
                  <a:pt x="62471" y="83487"/>
                </a:lnTo>
                <a:lnTo>
                  <a:pt x="76649" y="74147"/>
                </a:lnTo>
                <a:lnTo>
                  <a:pt x="79529" y="69875"/>
                </a:lnTo>
                <a:lnTo>
                  <a:pt x="44780" y="69875"/>
                </a:lnTo>
                <a:lnTo>
                  <a:pt x="34524" y="67774"/>
                </a:lnTo>
                <a:lnTo>
                  <a:pt x="26473" y="62072"/>
                </a:lnTo>
                <a:lnTo>
                  <a:pt x="21212" y="53668"/>
                </a:lnTo>
                <a:lnTo>
                  <a:pt x="19373" y="43700"/>
                </a:lnTo>
                <a:lnTo>
                  <a:pt x="19329" y="43218"/>
                </a:lnTo>
                <a:lnTo>
                  <a:pt x="21175" y="33052"/>
                </a:lnTo>
                <a:lnTo>
                  <a:pt x="26352" y="24730"/>
                </a:lnTo>
                <a:lnTo>
                  <a:pt x="34320" y="19107"/>
                </a:lnTo>
                <a:lnTo>
                  <a:pt x="44538" y="17043"/>
                </a:lnTo>
                <a:lnTo>
                  <a:pt x="79726" y="17043"/>
                </a:lnTo>
                <a:lnTo>
                  <a:pt x="76774" y="12650"/>
                </a:lnTo>
                <a:lnTo>
                  <a:pt x="62680" y="3393"/>
                </a:lnTo>
                <a:lnTo>
                  <a:pt x="44780" y="0"/>
                </a:lnTo>
                <a:close/>
              </a:path>
              <a:path w="89534" h="86994">
                <a:moveTo>
                  <a:pt x="79726" y="17043"/>
                </a:moveTo>
                <a:lnTo>
                  <a:pt x="44538" y="17043"/>
                </a:lnTo>
                <a:lnTo>
                  <a:pt x="54794" y="19145"/>
                </a:lnTo>
                <a:lnTo>
                  <a:pt x="62845" y="24850"/>
                </a:lnTo>
                <a:lnTo>
                  <a:pt x="68106" y="33256"/>
                </a:lnTo>
                <a:lnTo>
                  <a:pt x="69945" y="43218"/>
                </a:lnTo>
                <a:lnTo>
                  <a:pt x="69989" y="43700"/>
                </a:lnTo>
                <a:lnTo>
                  <a:pt x="68143" y="53866"/>
                </a:lnTo>
                <a:lnTo>
                  <a:pt x="62966" y="62188"/>
                </a:lnTo>
                <a:lnTo>
                  <a:pt x="54998" y="67810"/>
                </a:lnTo>
                <a:lnTo>
                  <a:pt x="44780" y="69875"/>
                </a:lnTo>
                <a:lnTo>
                  <a:pt x="79529" y="69875"/>
                </a:lnTo>
                <a:lnTo>
                  <a:pt x="85967" y="60327"/>
                </a:lnTo>
                <a:lnTo>
                  <a:pt x="89271" y="43700"/>
                </a:lnTo>
                <a:lnTo>
                  <a:pt x="89319" y="43218"/>
                </a:lnTo>
                <a:lnTo>
                  <a:pt x="86006" y="26387"/>
                </a:lnTo>
                <a:lnTo>
                  <a:pt x="79726" y="17043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379466" y="1869321"/>
            <a:ext cx="73025" cy="84455"/>
          </a:xfrm>
          <a:custGeom>
            <a:avLst/>
            <a:gdLst/>
            <a:ahLst/>
            <a:cxnLst/>
            <a:rect l="l" t="t" r="r" b="b"/>
            <a:pathLst>
              <a:path w="73025" h="84455">
                <a:moveTo>
                  <a:pt x="38417" y="0"/>
                </a:moveTo>
                <a:lnTo>
                  <a:pt x="0" y="0"/>
                </a:lnTo>
                <a:lnTo>
                  <a:pt x="0" y="84035"/>
                </a:lnTo>
                <a:lnTo>
                  <a:pt x="18491" y="84035"/>
                </a:lnTo>
                <a:lnTo>
                  <a:pt x="18491" y="57150"/>
                </a:lnTo>
                <a:lnTo>
                  <a:pt x="54244" y="57150"/>
                </a:lnTo>
                <a:lnTo>
                  <a:pt x="52108" y="54025"/>
                </a:lnTo>
                <a:lnTo>
                  <a:pt x="59427" y="50191"/>
                </a:lnTo>
                <a:lnTo>
                  <a:pt x="65117" y="44600"/>
                </a:lnTo>
                <a:lnTo>
                  <a:pt x="67004" y="40817"/>
                </a:lnTo>
                <a:lnTo>
                  <a:pt x="18491" y="40817"/>
                </a:lnTo>
                <a:lnTo>
                  <a:pt x="18491" y="16687"/>
                </a:lnTo>
                <a:lnTo>
                  <a:pt x="68921" y="16687"/>
                </a:lnTo>
                <a:lnTo>
                  <a:pt x="67589" y="13208"/>
                </a:lnTo>
                <a:lnTo>
                  <a:pt x="62915" y="8521"/>
                </a:lnTo>
                <a:lnTo>
                  <a:pt x="58261" y="4859"/>
                </a:lnTo>
                <a:lnTo>
                  <a:pt x="52604" y="2189"/>
                </a:lnTo>
                <a:lnTo>
                  <a:pt x="45979" y="554"/>
                </a:lnTo>
                <a:lnTo>
                  <a:pt x="38417" y="0"/>
                </a:lnTo>
                <a:close/>
              </a:path>
              <a:path w="73025" h="84455">
                <a:moveTo>
                  <a:pt x="54244" y="57150"/>
                </a:moveTo>
                <a:lnTo>
                  <a:pt x="33020" y="57150"/>
                </a:lnTo>
                <a:lnTo>
                  <a:pt x="51028" y="84035"/>
                </a:lnTo>
                <a:lnTo>
                  <a:pt x="72631" y="84035"/>
                </a:lnTo>
                <a:lnTo>
                  <a:pt x="54244" y="57150"/>
                </a:lnTo>
                <a:close/>
              </a:path>
              <a:path w="73025" h="84455">
                <a:moveTo>
                  <a:pt x="68921" y="16687"/>
                </a:moveTo>
                <a:lnTo>
                  <a:pt x="45872" y="16687"/>
                </a:lnTo>
                <a:lnTo>
                  <a:pt x="51396" y="20777"/>
                </a:lnTo>
                <a:lnTo>
                  <a:pt x="51396" y="36017"/>
                </a:lnTo>
                <a:lnTo>
                  <a:pt x="46228" y="40817"/>
                </a:lnTo>
                <a:lnTo>
                  <a:pt x="67004" y="40817"/>
                </a:lnTo>
                <a:lnTo>
                  <a:pt x="68804" y="37207"/>
                </a:lnTo>
                <a:lnTo>
                  <a:pt x="70116" y="27965"/>
                </a:lnTo>
                <a:lnTo>
                  <a:pt x="70116" y="19812"/>
                </a:lnTo>
                <a:lnTo>
                  <a:pt x="68921" y="16687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502470" y="1868126"/>
            <a:ext cx="66675" cy="86995"/>
          </a:xfrm>
          <a:custGeom>
            <a:avLst/>
            <a:gdLst/>
            <a:ahLst/>
            <a:cxnLst/>
            <a:rect l="l" t="t" r="r" b="b"/>
            <a:pathLst>
              <a:path w="66675" h="86994">
                <a:moveTo>
                  <a:pt x="10922" y="59905"/>
                </a:moveTo>
                <a:lnTo>
                  <a:pt x="0" y="72986"/>
                </a:lnTo>
                <a:lnTo>
                  <a:pt x="8034" y="78887"/>
                </a:lnTo>
                <a:lnTo>
                  <a:pt x="16835" y="83088"/>
                </a:lnTo>
                <a:lnTo>
                  <a:pt x="26133" y="85600"/>
                </a:lnTo>
                <a:lnTo>
                  <a:pt x="35661" y="86436"/>
                </a:lnTo>
                <a:lnTo>
                  <a:pt x="48127" y="84710"/>
                </a:lnTo>
                <a:lnTo>
                  <a:pt x="57881" y="79663"/>
                </a:lnTo>
                <a:lnTo>
                  <a:pt x="64238" y="71487"/>
                </a:lnTo>
                <a:lnTo>
                  <a:pt x="64521" y="70103"/>
                </a:lnTo>
                <a:lnTo>
                  <a:pt x="36017" y="70103"/>
                </a:lnTo>
                <a:lnTo>
                  <a:pt x="29109" y="69387"/>
                </a:lnTo>
                <a:lnTo>
                  <a:pt x="22707" y="67343"/>
                </a:lnTo>
                <a:lnTo>
                  <a:pt x="16686" y="64130"/>
                </a:lnTo>
                <a:lnTo>
                  <a:pt x="10922" y="59905"/>
                </a:lnTo>
                <a:close/>
              </a:path>
              <a:path w="66675" h="86994">
                <a:moveTo>
                  <a:pt x="32778" y="0"/>
                </a:moveTo>
                <a:lnTo>
                  <a:pt x="20937" y="1811"/>
                </a:lnTo>
                <a:lnTo>
                  <a:pt x="11626" y="6942"/>
                </a:lnTo>
                <a:lnTo>
                  <a:pt x="5536" y="14932"/>
                </a:lnTo>
                <a:lnTo>
                  <a:pt x="3352" y="25323"/>
                </a:lnTo>
                <a:lnTo>
                  <a:pt x="3352" y="25565"/>
                </a:lnTo>
                <a:lnTo>
                  <a:pt x="45262" y="54863"/>
                </a:lnTo>
                <a:lnTo>
                  <a:pt x="48145" y="57264"/>
                </a:lnTo>
                <a:lnTo>
                  <a:pt x="48145" y="67106"/>
                </a:lnTo>
                <a:lnTo>
                  <a:pt x="43586" y="70103"/>
                </a:lnTo>
                <a:lnTo>
                  <a:pt x="64521" y="70103"/>
                </a:lnTo>
                <a:lnTo>
                  <a:pt x="66509" y="60375"/>
                </a:lnTo>
                <a:lnTo>
                  <a:pt x="66467" y="59905"/>
                </a:lnTo>
                <a:lnTo>
                  <a:pt x="64743" y="50643"/>
                </a:lnTo>
                <a:lnTo>
                  <a:pt x="59577" y="43705"/>
                </a:lnTo>
                <a:lnTo>
                  <a:pt x="51213" y="38680"/>
                </a:lnTo>
                <a:lnTo>
                  <a:pt x="39852" y="34924"/>
                </a:lnTo>
                <a:lnTo>
                  <a:pt x="25336" y="31216"/>
                </a:lnTo>
                <a:lnTo>
                  <a:pt x="21729" y="29400"/>
                </a:lnTo>
                <a:lnTo>
                  <a:pt x="21729" y="19557"/>
                </a:lnTo>
                <a:lnTo>
                  <a:pt x="25450" y="16319"/>
                </a:lnTo>
                <a:lnTo>
                  <a:pt x="60093" y="16319"/>
                </a:lnTo>
                <a:lnTo>
                  <a:pt x="63982" y="10680"/>
                </a:lnTo>
                <a:lnTo>
                  <a:pt x="57233" y="6123"/>
                </a:lnTo>
                <a:lnTo>
                  <a:pt x="49776" y="2773"/>
                </a:lnTo>
                <a:lnTo>
                  <a:pt x="41620" y="706"/>
                </a:lnTo>
                <a:lnTo>
                  <a:pt x="32778" y="0"/>
                </a:lnTo>
                <a:close/>
              </a:path>
              <a:path w="66675" h="86994">
                <a:moveTo>
                  <a:pt x="60093" y="16319"/>
                </a:moveTo>
                <a:lnTo>
                  <a:pt x="39611" y="16319"/>
                </a:lnTo>
                <a:lnTo>
                  <a:pt x="46939" y="19443"/>
                </a:lnTo>
                <a:lnTo>
                  <a:pt x="54381" y="24599"/>
                </a:lnTo>
                <a:lnTo>
                  <a:pt x="60093" y="16319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6588038" y="1869320"/>
            <a:ext cx="64135" cy="84455"/>
          </a:xfrm>
          <a:custGeom>
            <a:avLst/>
            <a:gdLst/>
            <a:ahLst/>
            <a:cxnLst/>
            <a:rect l="l" t="t" r="r" b="b"/>
            <a:pathLst>
              <a:path w="64134" h="84455">
                <a:moveTo>
                  <a:pt x="63385" y="0"/>
                </a:moveTo>
                <a:lnTo>
                  <a:pt x="0" y="0"/>
                </a:lnTo>
                <a:lnTo>
                  <a:pt x="0" y="84035"/>
                </a:lnTo>
                <a:lnTo>
                  <a:pt x="63982" y="84035"/>
                </a:lnTo>
                <a:lnTo>
                  <a:pt x="63982" y="67589"/>
                </a:lnTo>
                <a:lnTo>
                  <a:pt x="18376" y="67589"/>
                </a:lnTo>
                <a:lnTo>
                  <a:pt x="18376" y="49936"/>
                </a:lnTo>
                <a:lnTo>
                  <a:pt x="57988" y="49936"/>
                </a:lnTo>
                <a:lnTo>
                  <a:pt x="57988" y="33489"/>
                </a:lnTo>
                <a:lnTo>
                  <a:pt x="18376" y="33489"/>
                </a:lnTo>
                <a:lnTo>
                  <a:pt x="18376" y="16446"/>
                </a:lnTo>
                <a:lnTo>
                  <a:pt x="63385" y="16446"/>
                </a:lnTo>
                <a:lnTo>
                  <a:pt x="63385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6665444" y="1869313"/>
            <a:ext cx="69850" cy="84455"/>
          </a:xfrm>
          <a:custGeom>
            <a:avLst/>
            <a:gdLst/>
            <a:ahLst/>
            <a:cxnLst/>
            <a:rect l="l" t="t" r="r" b="b"/>
            <a:pathLst>
              <a:path w="69850" h="84455">
                <a:moveTo>
                  <a:pt x="44056" y="17056"/>
                </a:moveTo>
                <a:lnTo>
                  <a:pt x="25565" y="17056"/>
                </a:lnTo>
                <a:lnTo>
                  <a:pt x="25565" y="84048"/>
                </a:lnTo>
                <a:lnTo>
                  <a:pt x="44056" y="84048"/>
                </a:lnTo>
                <a:lnTo>
                  <a:pt x="44056" y="17056"/>
                </a:lnTo>
                <a:close/>
              </a:path>
              <a:path w="69850" h="84455">
                <a:moveTo>
                  <a:pt x="69621" y="0"/>
                </a:moveTo>
                <a:lnTo>
                  <a:pt x="0" y="0"/>
                </a:lnTo>
                <a:lnTo>
                  <a:pt x="0" y="17056"/>
                </a:lnTo>
                <a:lnTo>
                  <a:pt x="69621" y="17056"/>
                </a:lnTo>
                <a:lnTo>
                  <a:pt x="69621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635901" y="1004896"/>
            <a:ext cx="443230" cy="569595"/>
          </a:xfrm>
          <a:custGeom>
            <a:avLst/>
            <a:gdLst/>
            <a:ahLst/>
            <a:cxnLst/>
            <a:rect l="l" t="t" r="r" b="b"/>
            <a:pathLst>
              <a:path w="443230" h="569594">
                <a:moveTo>
                  <a:pt x="89916" y="0"/>
                </a:moveTo>
                <a:lnTo>
                  <a:pt x="0" y="0"/>
                </a:lnTo>
                <a:lnTo>
                  <a:pt x="95275" y="568985"/>
                </a:lnTo>
                <a:lnTo>
                  <a:pt x="177393" y="568985"/>
                </a:lnTo>
                <a:lnTo>
                  <a:pt x="215949" y="304698"/>
                </a:lnTo>
                <a:lnTo>
                  <a:pt x="134874" y="304698"/>
                </a:lnTo>
                <a:lnTo>
                  <a:pt x="89916" y="0"/>
                </a:lnTo>
                <a:close/>
              </a:path>
              <a:path w="443230" h="569594">
                <a:moveTo>
                  <a:pt x="303856" y="255943"/>
                </a:moveTo>
                <a:lnTo>
                  <a:pt x="223062" y="255943"/>
                </a:lnTo>
                <a:lnTo>
                  <a:pt x="272008" y="568985"/>
                </a:lnTo>
                <a:lnTo>
                  <a:pt x="353745" y="568985"/>
                </a:lnTo>
                <a:lnTo>
                  <a:pt x="395125" y="304444"/>
                </a:lnTo>
                <a:lnTo>
                  <a:pt x="311010" y="304444"/>
                </a:lnTo>
                <a:lnTo>
                  <a:pt x="303856" y="255943"/>
                </a:lnTo>
                <a:close/>
              </a:path>
              <a:path w="443230" h="569594">
                <a:moveTo>
                  <a:pt x="266103" y="0"/>
                </a:moveTo>
                <a:lnTo>
                  <a:pt x="176199" y="0"/>
                </a:lnTo>
                <a:lnTo>
                  <a:pt x="134874" y="304698"/>
                </a:lnTo>
                <a:lnTo>
                  <a:pt x="215949" y="304698"/>
                </a:lnTo>
                <a:lnTo>
                  <a:pt x="223062" y="255943"/>
                </a:lnTo>
                <a:lnTo>
                  <a:pt x="303856" y="255943"/>
                </a:lnTo>
                <a:lnTo>
                  <a:pt x="266103" y="0"/>
                </a:lnTo>
                <a:close/>
              </a:path>
              <a:path w="443230" h="569594">
                <a:moveTo>
                  <a:pt x="442747" y="0"/>
                </a:moveTo>
                <a:lnTo>
                  <a:pt x="352666" y="0"/>
                </a:lnTo>
                <a:lnTo>
                  <a:pt x="311010" y="304444"/>
                </a:lnTo>
                <a:lnTo>
                  <a:pt x="395125" y="304444"/>
                </a:lnTo>
                <a:lnTo>
                  <a:pt x="442747" y="0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6150842" y="1004897"/>
            <a:ext cx="269875" cy="569595"/>
          </a:xfrm>
          <a:custGeom>
            <a:avLst/>
            <a:gdLst/>
            <a:ahLst/>
            <a:cxnLst/>
            <a:rect l="l" t="t" r="r" b="b"/>
            <a:pathLst>
              <a:path w="269875" h="569594">
                <a:moveTo>
                  <a:pt x="135305" y="0"/>
                </a:moveTo>
                <a:lnTo>
                  <a:pt x="0" y="0"/>
                </a:lnTo>
                <a:lnTo>
                  <a:pt x="0" y="568985"/>
                </a:lnTo>
                <a:lnTo>
                  <a:pt x="85813" y="568985"/>
                </a:lnTo>
                <a:lnTo>
                  <a:pt x="85813" y="354647"/>
                </a:lnTo>
                <a:lnTo>
                  <a:pt x="135305" y="354647"/>
                </a:lnTo>
                <a:lnTo>
                  <a:pt x="187026" y="344655"/>
                </a:lnTo>
                <a:lnTo>
                  <a:pt x="230441" y="314680"/>
                </a:lnTo>
                <a:lnTo>
                  <a:pt x="259902" y="270638"/>
                </a:lnTo>
                <a:lnTo>
                  <a:pt x="260167" y="269735"/>
                </a:lnTo>
                <a:lnTo>
                  <a:pt x="85813" y="269735"/>
                </a:lnTo>
                <a:lnTo>
                  <a:pt x="85813" y="87642"/>
                </a:lnTo>
                <a:lnTo>
                  <a:pt x="262425" y="87642"/>
                </a:lnTo>
                <a:lnTo>
                  <a:pt x="261092" y="82416"/>
                </a:lnTo>
                <a:lnTo>
                  <a:pt x="235203" y="39497"/>
                </a:lnTo>
                <a:lnTo>
                  <a:pt x="191617" y="9875"/>
                </a:lnTo>
                <a:lnTo>
                  <a:pt x="165052" y="2469"/>
                </a:lnTo>
                <a:lnTo>
                  <a:pt x="135305" y="0"/>
                </a:lnTo>
                <a:close/>
              </a:path>
              <a:path w="269875" h="569594">
                <a:moveTo>
                  <a:pt x="262425" y="87642"/>
                </a:moveTo>
                <a:lnTo>
                  <a:pt x="137579" y="87642"/>
                </a:lnTo>
                <a:lnTo>
                  <a:pt x="148151" y="88493"/>
                </a:lnTo>
                <a:lnTo>
                  <a:pt x="157618" y="91044"/>
                </a:lnTo>
                <a:lnTo>
                  <a:pt x="185788" y="126547"/>
                </a:lnTo>
                <a:lnTo>
                  <a:pt x="186626" y="220230"/>
                </a:lnTo>
                <a:lnTo>
                  <a:pt x="185731" y="230081"/>
                </a:lnTo>
                <a:lnTo>
                  <a:pt x="156486" y="266104"/>
                </a:lnTo>
                <a:lnTo>
                  <a:pt x="137579" y="269735"/>
                </a:lnTo>
                <a:lnTo>
                  <a:pt x="260167" y="269735"/>
                </a:lnTo>
                <a:lnTo>
                  <a:pt x="267267" y="245548"/>
                </a:lnTo>
                <a:lnTo>
                  <a:pt x="269722" y="218414"/>
                </a:lnTo>
                <a:lnTo>
                  <a:pt x="269722" y="135775"/>
                </a:lnTo>
                <a:lnTo>
                  <a:pt x="267565" y="107791"/>
                </a:lnTo>
                <a:lnTo>
                  <a:pt x="262425" y="87642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6479581" y="997632"/>
            <a:ext cx="283845" cy="583565"/>
          </a:xfrm>
          <a:custGeom>
            <a:avLst/>
            <a:gdLst/>
            <a:ahLst/>
            <a:cxnLst/>
            <a:rect l="l" t="t" r="r" b="b"/>
            <a:pathLst>
              <a:path w="283844" h="583565">
                <a:moveTo>
                  <a:pt x="81737" y="415950"/>
                </a:moveTo>
                <a:lnTo>
                  <a:pt x="0" y="421855"/>
                </a:lnTo>
                <a:lnTo>
                  <a:pt x="2205" y="443925"/>
                </a:lnTo>
                <a:lnTo>
                  <a:pt x="6080" y="464716"/>
                </a:lnTo>
                <a:lnTo>
                  <a:pt x="18846" y="502462"/>
                </a:lnTo>
                <a:lnTo>
                  <a:pt x="49541" y="546941"/>
                </a:lnTo>
                <a:lnTo>
                  <a:pt x="100136" y="576814"/>
                </a:lnTo>
                <a:lnTo>
                  <a:pt x="146227" y="583056"/>
                </a:lnTo>
                <a:lnTo>
                  <a:pt x="159424" y="582659"/>
                </a:lnTo>
                <a:lnTo>
                  <a:pt x="211895" y="569751"/>
                </a:lnTo>
                <a:lnTo>
                  <a:pt x="252933" y="536282"/>
                </a:lnTo>
                <a:lnTo>
                  <a:pt x="270805" y="504050"/>
                </a:lnTo>
                <a:lnTo>
                  <a:pt x="143497" y="504050"/>
                </a:lnTo>
                <a:lnTo>
                  <a:pt x="133789" y="503395"/>
                </a:lnTo>
                <a:lnTo>
                  <a:pt x="98596" y="475173"/>
                </a:lnTo>
                <a:lnTo>
                  <a:pt x="85431" y="439115"/>
                </a:lnTo>
                <a:lnTo>
                  <a:pt x="81737" y="415950"/>
                </a:lnTo>
                <a:close/>
              </a:path>
              <a:path w="283844" h="583565">
                <a:moveTo>
                  <a:pt x="141223" y="0"/>
                </a:moveTo>
                <a:lnTo>
                  <a:pt x="97412" y="6021"/>
                </a:lnTo>
                <a:lnTo>
                  <a:pt x="61315" y="24091"/>
                </a:lnTo>
                <a:lnTo>
                  <a:pt x="22145" y="73515"/>
                </a:lnTo>
                <a:lnTo>
                  <a:pt x="9093" y="141808"/>
                </a:lnTo>
                <a:lnTo>
                  <a:pt x="10284" y="163001"/>
                </a:lnTo>
                <a:lnTo>
                  <a:pt x="19819" y="202992"/>
                </a:lnTo>
                <a:lnTo>
                  <a:pt x="38579" y="238697"/>
                </a:lnTo>
                <a:lnTo>
                  <a:pt x="68773" y="275744"/>
                </a:lnTo>
                <a:lnTo>
                  <a:pt x="164845" y="368147"/>
                </a:lnTo>
                <a:lnTo>
                  <a:pt x="178949" y="385675"/>
                </a:lnTo>
                <a:lnTo>
                  <a:pt x="189026" y="403261"/>
                </a:lnTo>
                <a:lnTo>
                  <a:pt x="195074" y="420902"/>
                </a:lnTo>
                <a:lnTo>
                  <a:pt x="197091" y="438594"/>
                </a:lnTo>
                <a:lnTo>
                  <a:pt x="196550" y="450158"/>
                </a:lnTo>
                <a:lnTo>
                  <a:pt x="179344" y="488110"/>
                </a:lnTo>
                <a:lnTo>
                  <a:pt x="143497" y="504050"/>
                </a:lnTo>
                <a:lnTo>
                  <a:pt x="270805" y="504050"/>
                </a:lnTo>
                <a:lnTo>
                  <a:pt x="276544" y="489740"/>
                </a:lnTo>
                <a:lnTo>
                  <a:pt x="282224" y="463234"/>
                </a:lnTo>
                <a:lnTo>
                  <a:pt x="283819" y="434568"/>
                </a:lnTo>
                <a:lnTo>
                  <a:pt x="282853" y="422140"/>
                </a:lnTo>
                <a:lnTo>
                  <a:pt x="271106" y="380072"/>
                </a:lnTo>
                <a:lnTo>
                  <a:pt x="248399" y="337793"/>
                </a:lnTo>
                <a:lnTo>
                  <a:pt x="223877" y="306459"/>
                </a:lnTo>
                <a:lnTo>
                  <a:pt x="194249" y="276886"/>
                </a:lnTo>
                <a:lnTo>
                  <a:pt x="157459" y="245557"/>
                </a:lnTo>
                <a:lnTo>
                  <a:pt x="147129" y="236134"/>
                </a:lnTo>
                <a:lnTo>
                  <a:pt x="116539" y="199204"/>
                </a:lnTo>
                <a:lnTo>
                  <a:pt x="99737" y="159475"/>
                </a:lnTo>
                <a:lnTo>
                  <a:pt x="97637" y="139865"/>
                </a:lnTo>
                <a:lnTo>
                  <a:pt x="98261" y="127887"/>
                </a:lnTo>
                <a:lnTo>
                  <a:pt x="114466" y="88945"/>
                </a:lnTo>
                <a:lnTo>
                  <a:pt x="143497" y="77190"/>
                </a:lnTo>
                <a:lnTo>
                  <a:pt x="266713" y="77190"/>
                </a:lnTo>
                <a:lnTo>
                  <a:pt x="260896" y="64935"/>
                </a:lnTo>
                <a:lnTo>
                  <a:pt x="231892" y="29173"/>
                </a:lnTo>
                <a:lnTo>
                  <a:pt x="183800" y="5106"/>
                </a:lnTo>
                <a:lnTo>
                  <a:pt x="163336" y="1276"/>
                </a:lnTo>
                <a:lnTo>
                  <a:pt x="141223" y="0"/>
                </a:lnTo>
                <a:close/>
              </a:path>
              <a:path w="283844" h="583565">
                <a:moveTo>
                  <a:pt x="266713" y="77190"/>
                </a:moveTo>
                <a:lnTo>
                  <a:pt x="143497" y="77190"/>
                </a:lnTo>
                <a:lnTo>
                  <a:pt x="153970" y="78073"/>
                </a:lnTo>
                <a:lnTo>
                  <a:pt x="163137" y="80718"/>
                </a:lnTo>
                <a:lnTo>
                  <a:pt x="190723" y="114660"/>
                </a:lnTo>
                <a:lnTo>
                  <a:pt x="197535" y="145770"/>
                </a:lnTo>
                <a:lnTo>
                  <a:pt x="279730" y="130784"/>
                </a:lnTo>
                <a:lnTo>
                  <a:pt x="277355" y="112703"/>
                </a:lnTo>
                <a:lnTo>
                  <a:pt x="273427" y="95702"/>
                </a:lnTo>
                <a:lnTo>
                  <a:pt x="267943" y="79780"/>
                </a:lnTo>
                <a:lnTo>
                  <a:pt x="266713" y="77190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4708162" y="850900"/>
            <a:ext cx="751840" cy="760730"/>
          </a:xfrm>
          <a:custGeom>
            <a:avLst/>
            <a:gdLst/>
            <a:ahLst/>
            <a:cxnLst/>
            <a:rect l="l" t="t" r="r" b="b"/>
            <a:pathLst>
              <a:path w="751840" h="760730">
                <a:moveTo>
                  <a:pt x="0" y="161975"/>
                </a:moveTo>
                <a:lnTo>
                  <a:pt x="177" y="536295"/>
                </a:lnTo>
                <a:lnTo>
                  <a:pt x="8224" y="613810"/>
                </a:lnTo>
                <a:lnTo>
                  <a:pt x="21566" y="659869"/>
                </a:lnTo>
                <a:lnTo>
                  <a:pt x="43553" y="709145"/>
                </a:lnTo>
                <a:lnTo>
                  <a:pt x="76009" y="760399"/>
                </a:lnTo>
                <a:lnTo>
                  <a:pt x="84600" y="736929"/>
                </a:lnTo>
                <a:lnTo>
                  <a:pt x="94462" y="712816"/>
                </a:lnTo>
                <a:lnTo>
                  <a:pt x="105620" y="687897"/>
                </a:lnTo>
                <a:lnTo>
                  <a:pt x="118097" y="662012"/>
                </a:lnTo>
                <a:lnTo>
                  <a:pt x="103050" y="626772"/>
                </a:lnTo>
                <a:lnTo>
                  <a:pt x="93773" y="593801"/>
                </a:lnTo>
                <a:lnTo>
                  <a:pt x="89140" y="563754"/>
                </a:lnTo>
                <a:lnTo>
                  <a:pt x="88023" y="537286"/>
                </a:lnTo>
                <a:lnTo>
                  <a:pt x="87896" y="245745"/>
                </a:lnTo>
                <a:lnTo>
                  <a:pt x="143427" y="237106"/>
                </a:lnTo>
                <a:lnTo>
                  <a:pt x="196584" y="224019"/>
                </a:lnTo>
                <a:lnTo>
                  <a:pt x="246878" y="206709"/>
                </a:lnTo>
                <a:lnTo>
                  <a:pt x="293817" y="185407"/>
                </a:lnTo>
                <a:lnTo>
                  <a:pt x="333902" y="162090"/>
                </a:lnTo>
                <a:lnTo>
                  <a:pt x="12306" y="162090"/>
                </a:lnTo>
                <a:lnTo>
                  <a:pt x="0" y="161975"/>
                </a:lnTo>
                <a:close/>
              </a:path>
              <a:path w="751840" h="760730">
                <a:moveTo>
                  <a:pt x="555883" y="131737"/>
                </a:moveTo>
                <a:lnTo>
                  <a:pt x="375666" y="131737"/>
                </a:lnTo>
                <a:lnTo>
                  <a:pt x="414426" y="160340"/>
                </a:lnTo>
                <a:lnTo>
                  <a:pt x="457520" y="185407"/>
                </a:lnTo>
                <a:lnTo>
                  <a:pt x="504458" y="206709"/>
                </a:lnTo>
                <a:lnTo>
                  <a:pt x="554750" y="224019"/>
                </a:lnTo>
                <a:lnTo>
                  <a:pt x="607905" y="237106"/>
                </a:lnTo>
                <a:lnTo>
                  <a:pt x="663435" y="245745"/>
                </a:lnTo>
                <a:lnTo>
                  <a:pt x="663295" y="537286"/>
                </a:lnTo>
                <a:lnTo>
                  <a:pt x="662186" y="563754"/>
                </a:lnTo>
                <a:lnTo>
                  <a:pt x="657556" y="593801"/>
                </a:lnTo>
                <a:lnTo>
                  <a:pt x="648281" y="626772"/>
                </a:lnTo>
                <a:lnTo>
                  <a:pt x="633234" y="662012"/>
                </a:lnTo>
                <a:lnTo>
                  <a:pt x="645711" y="687897"/>
                </a:lnTo>
                <a:lnTo>
                  <a:pt x="656869" y="712816"/>
                </a:lnTo>
                <a:lnTo>
                  <a:pt x="666731" y="736929"/>
                </a:lnTo>
                <a:lnTo>
                  <a:pt x="675322" y="760399"/>
                </a:lnTo>
                <a:lnTo>
                  <a:pt x="707773" y="709145"/>
                </a:lnTo>
                <a:lnTo>
                  <a:pt x="729760" y="659869"/>
                </a:lnTo>
                <a:lnTo>
                  <a:pt x="743106" y="613810"/>
                </a:lnTo>
                <a:lnTo>
                  <a:pt x="749634" y="572206"/>
                </a:lnTo>
                <a:lnTo>
                  <a:pt x="751331" y="162090"/>
                </a:lnTo>
                <a:lnTo>
                  <a:pt x="739025" y="162090"/>
                </a:lnTo>
                <a:lnTo>
                  <a:pt x="684836" y="159653"/>
                </a:lnTo>
                <a:lnTo>
                  <a:pt x="632938" y="152562"/>
                </a:lnTo>
                <a:lnTo>
                  <a:pt x="583830" y="141143"/>
                </a:lnTo>
                <a:lnTo>
                  <a:pt x="555883" y="131737"/>
                </a:lnTo>
                <a:close/>
              </a:path>
              <a:path w="751840" h="760730">
                <a:moveTo>
                  <a:pt x="375666" y="0"/>
                </a:moveTo>
                <a:lnTo>
                  <a:pt x="326071" y="58705"/>
                </a:lnTo>
                <a:lnTo>
                  <a:pt x="293103" y="84176"/>
                </a:lnTo>
                <a:lnTo>
                  <a:pt x="255352" y="106623"/>
                </a:lnTo>
                <a:lnTo>
                  <a:pt x="213316" y="125721"/>
                </a:lnTo>
                <a:lnTo>
                  <a:pt x="167496" y="141143"/>
                </a:lnTo>
                <a:lnTo>
                  <a:pt x="118388" y="152562"/>
                </a:lnTo>
                <a:lnTo>
                  <a:pt x="66492" y="159653"/>
                </a:lnTo>
                <a:lnTo>
                  <a:pt x="12306" y="162090"/>
                </a:lnTo>
                <a:lnTo>
                  <a:pt x="333902" y="162090"/>
                </a:lnTo>
                <a:lnTo>
                  <a:pt x="336910" y="160340"/>
                </a:lnTo>
                <a:lnTo>
                  <a:pt x="375666" y="131737"/>
                </a:lnTo>
                <a:lnTo>
                  <a:pt x="555883" y="131737"/>
                </a:lnTo>
                <a:lnTo>
                  <a:pt x="495975" y="106623"/>
                </a:lnTo>
                <a:lnTo>
                  <a:pt x="458225" y="84176"/>
                </a:lnTo>
                <a:lnTo>
                  <a:pt x="425258" y="58705"/>
                </a:lnTo>
                <a:lnTo>
                  <a:pt x="397572" y="30538"/>
                </a:lnTo>
                <a:lnTo>
                  <a:pt x="375666" y="0"/>
                </a:lnTo>
                <a:close/>
              </a:path>
              <a:path w="751840" h="760730">
                <a:moveTo>
                  <a:pt x="751332" y="161975"/>
                </a:moveTo>
                <a:lnTo>
                  <a:pt x="739025" y="162090"/>
                </a:lnTo>
                <a:lnTo>
                  <a:pt x="751331" y="162090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852200" y="1245693"/>
            <a:ext cx="454659" cy="711200"/>
          </a:xfrm>
          <a:custGeom>
            <a:avLst/>
            <a:gdLst/>
            <a:ahLst/>
            <a:cxnLst/>
            <a:rect l="l" t="t" r="r" b="b"/>
            <a:pathLst>
              <a:path w="454659" h="711200">
                <a:moveTo>
                  <a:pt x="227253" y="0"/>
                </a:moveTo>
                <a:lnTo>
                  <a:pt x="148086" y="131183"/>
                </a:lnTo>
                <a:lnTo>
                  <a:pt x="115409" y="185527"/>
                </a:lnTo>
                <a:lnTo>
                  <a:pt x="87137" y="233721"/>
                </a:lnTo>
                <a:lnTo>
                  <a:pt x="63121" y="276774"/>
                </a:lnTo>
                <a:lnTo>
                  <a:pt x="43210" y="315698"/>
                </a:lnTo>
                <a:lnTo>
                  <a:pt x="27255" y="351503"/>
                </a:lnTo>
                <a:lnTo>
                  <a:pt x="6614" y="417802"/>
                </a:lnTo>
                <a:lnTo>
                  <a:pt x="0" y="483755"/>
                </a:lnTo>
                <a:lnTo>
                  <a:pt x="4616" y="529571"/>
                </a:lnTo>
                <a:lnTo>
                  <a:pt x="17857" y="572244"/>
                </a:lnTo>
                <a:lnTo>
                  <a:pt x="38809" y="610861"/>
                </a:lnTo>
                <a:lnTo>
                  <a:pt x="66559" y="644510"/>
                </a:lnTo>
                <a:lnTo>
                  <a:pt x="100191" y="672277"/>
                </a:lnTo>
                <a:lnTo>
                  <a:pt x="138794" y="693247"/>
                </a:lnTo>
                <a:lnTo>
                  <a:pt x="181452" y="706509"/>
                </a:lnTo>
                <a:lnTo>
                  <a:pt x="227253" y="711149"/>
                </a:lnTo>
                <a:lnTo>
                  <a:pt x="273054" y="706509"/>
                </a:lnTo>
                <a:lnTo>
                  <a:pt x="315711" y="693247"/>
                </a:lnTo>
                <a:lnTo>
                  <a:pt x="354311" y="672277"/>
                </a:lnTo>
                <a:lnTo>
                  <a:pt x="387942" y="644510"/>
                </a:lnTo>
                <a:lnTo>
                  <a:pt x="415688" y="610861"/>
                </a:lnTo>
                <a:lnTo>
                  <a:pt x="436638" y="572244"/>
                </a:lnTo>
                <a:lnTo>
                  <a:pt x="449878" y="529571"/>
                </a:lnTo>
                <a:lnTo>
                  <a:pt x="454494" y="483755"/>
                </a:lnTo>
                <a:lnTo>
                  <a:pt x="452866" y="450316"/>
                </a:lnTo>
                <a:lnTo>
                  <a:pt x="439386" y="385201"/>
                </a:lnTo>
                <a:lnTo>
                  <a:pt x="411281" y="315698"/>
                </a:lnTo>
                <a:lnTo>
                  <a:pt x="391370" y="276774"/>
                </a:lnTo>
                <a:lnTo>
                  <a:pt x="367354" y="233721"/>
                </a:lnTo>
                <a:lnTo>
                  <a:pt x="339084" y="185527"/>
                </a:lnTo>
                <a:lnTo>
                  <a:pt x="306410" y="131183"/>
                </a:lnTo>
                <a:lnTo>
                  <a:pt x="227253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571106"/>
              </p:ext>
            </p:extLst>
          </p:nvPr>
        </p:nvGraphicFramePr>
        <p:xfrm>
          <a:off x="1022567" y="2781300"/>
          <a:ext cx="15712727" cy="758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516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1610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sz="3600" b="0" dirty="0" err="1" smtClean="0">
                          <a:solidFill>
                            <a:srgbClr val="252161"/>
                          </a:solidFill>
                          <a:latin typeface="Gotham-Medium"/>
                        </a:rPr>
                        <a:t>Obvious</a:t>
                      </a:r>
                      <a:endParaRPr lang="hu-HU" sz="3600" b="0" dirty="0">
                        <a:solidFill>
                          <a:srgbClr val="252161"/>
                        </a:solidFill>
                        <a:latin typeface="Gotham-Medium"/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hu-HU" sz="3600" b="0" dirty="0" smtClean="0">
                          <a:solidFill>
                            <a:srgbClr val="252161"/>
                          </a:solidFill>
                          <a:latin typeface="Gotham-Medium"/>
                        </a:rPr>
                        <a:t>A</a:t>
                      </a:r>
                      <a:r>
                        <a:rPr lang="en-GB" sz="3600" b="0" dirty="0" err="1" smtClean="0">
                          <a:solidFill>
                            <a:srgbClr val="252161"/>
                          </a:solidFill>
                          <a:latin typeface="Gotham-Medium"/>
                        </a:rPr>
                        <a:t>ny</a:t>
                      </a:r>
                      <a:r>
                        <a:rPr lang="en-GB" sz="3600" b="0" dirty="0" smtClean="0">
                          <a:solidFill>
                            <a:srgbClr val="252161"/>
                          </a:solidFill>
                          <a:latin typeface="Gotham-Medium"/>
                        </a:rPr>
                        <a:t> kind of attempt to remove or manipulate the meter shall be instantly visible</a:t>
                      </a:r>
                      <a:r>
                        <a:rPr lang="hu-HU" sz="3600" b="0" dirty="0" smtClean="0">
                          <a:solidFill>
                            <a:srgbClr val="252161"/>
                          </a:solidFill>
                          <a:latin typeface="Gotham-Medium"/>
                        </a:rPr>
                        <a:t> </a:t>
                      </a:r>
                      <a:r>
                        <a:rPr lang="en-GB" sz="3600" b="0" dirty="0" smtClean="0">
                          <a:solidFill>
                            <a:srgbClr val="252161"/>
                          </a:solidFill>
                          <a:latin typeface="Gotham-Medium"/>
                        </a:rPr>
                        <a:t>and provable. </a:t>
                      </a:r>
                      <a:endParaRPr lang="hu-HU" sz="3600" b="0" dirty="0" smtClean="0">
                        <a:solidFill>
                          <a:srgbClr val="252161"/>
                        </a:solidFill>
                        <a:latin typeface="Gotham-Medium"/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3600" b="0" dirty="0" err="1" smtClean="0">
                          <a:solidFill>
                            <a:srgbClr val="252161"/>
                          </a:solidFill>
                          <a:latin typeface="Gotham-Medium"/>
                        </a:rPr>
                        <a:t>Monitorable</a:t>
                      </a:r>
                      <a:endParaRPr lang="hu-HU" sz="3600" b="0" dirty="0">
                        <a:solidFill>
                          <a:srgbClr val="252161"/>
                        </a:solidFill>
                        <a:latin typeface="Gotham-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dirty="0" smtClean="0">
                          <a:solidFill>
                            <a:srgbClr val="252161"/>
                          </a:solidFill>
                          <a:latin typeface="Gotham-Medium"/>
                        </a:rPr>
                        <a:t>Usage of the WPS significantly reduces water losses caused by illegal drainage based on the manipulation of water meters. </a:t>
                      </a:r>
                      <a:endParaRPr lang="hu-HU" sz="3600" b="0" dirty="0" smtClean="0">
                        <a:solidFill>
                          <a:srgbClr val="252161"/>
                        </a:solidFill>
                        <a:latin typeface="Gotham-Medium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3600" b="0" dirty="0" err="1" smtClean="0">
                          <a:solidFill>
                            <a:srgbClr val="252161"/>
                          </a:solidFill>
                          <a:latin typeface="Gotham-Medium"/>
                        </a:rPr>
                        <a:t>Economical</a:t>
                      </a:r>
                      <a:endParaRPr lang="hu-HU" sz="3600" b="0" dirty="0" smtClean="0">
                        <a:solidFill>
                          <a:srgbClr val="252161"/>
                        </a:solidFill>
                        <a:latin typeface="Gotham-Medium"/>
                      </a:endParaRPr>
                    </a:p>
                    <a:p>
                      <a:endParaRPr lang="hu-HU" sz="3600" b="0" dirty="0">
                        <a:solidFill>
                          <a:srgbClr val="252161"/>
                        </a:solidFill>
                        <a:latin typeface="Gotham-Medium"/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3600" b="0" dirty="0" smtClean="0">
                          <a:solidFill>
                            <a:srgbClr val="252161"/>
                          </a:solidFill>
                          <a:latin typeface="Gotham-Medium"/>
                        </a:rPr>
                        <a:t>ÉTV </a:t>
                      </a:r>
                      <a:r>
                        <a:rPr lang="hu-HU" sz="3600" b="0" dirty="0" err="1" smtClean="0">
                          <a:solidFill>
                            <a:srgbClr val="252161"/>
                          </a:solidFill>
                          <a:latin typeface="Gotham-Medium"/>
                        </a:rPr>
                        <a:t>Waterworks</a:t>
                      </a:r>
                      <a:r>
                        <a:rPr lang="hu-HU" sz="3600" b="0" dirty="0" smtClean="0">
                          <a:solidFill>
                            <a:srgbClr val="252161"/>
                          </a:solidFill>
                          <a:latin typeface="Gotham-Medium"/>
                        </a:rPr>
                        <a:t> </a:t>
                      </a:r>
                      <a:r>
                        <a:rPr lang="en-GB" sz="3600" b="0" dirty="0" smtClean="0">
                          <a:solidFill>
                            <a:srgbClr val="252161"/>
                          </a:solidFill>
                          <a:latin typeface="Gotham-Medium"/>
                        </a:rPr>
                        <a:t>registered a 2</a:t>
                      </a:r>
                      <a:r>
                        <a:rPr lang="hu-HU" sz="3600" b="0" dirty="0" smtClean="0">
                          <a:solidFill>
                            <a:srgbClr val="252161"/>
                          </a:solidFill>
                          <a:latin typeface="Gotham-Medium"/>
                        </a:rPr>
                        <a:t>0,1</a:t>
                      </a:r>
                      <a:r>
                        <a:rPr lang="hu-HU" sz="3600" b="0" baseline="0" dirty="0" smtClean="0">
                          <a:solidFill>
                            <a:srgbClr val="252161"/>
                          </a:solidFill>
                          <a:latin typeface="Gotham-Medium"/>
                        </a:rPr>
                        <a:t> </a:t>
                      </a:r>
                      <a:r>
                        <a:rPr lang="en-GB" sz="3600" b="0" dirty="0" smtClean="0">
                          <a:solidFill>
                            <a:srgbClr val="252161"/>
                          </a:solidFill>
                          <a:latin typeface="Gotham-Medium"/>
                        </a:rPr>
                        <a:t>% reduce in water loss during the</a:t>
                      </a:r>
                      <a:r>
                        <a:rPr lang="hu-HU" sz="3600" b="0" dirty="0" smtClean="0">
                          <a:solidFill>
                            <a:srgbClr val="252161"/>
                          </a:solidFill>
                          <a:latin typeface="Gotham-Medium"/>
                        </a:rPr>
                        <a:t> </a:t>
                      </a:r>
                      <a:r>
                        <a:rPr lang="hu-HU" sz="3600" b="0" dirty="0" err="1" smtClean="0">
                          <a:solidFill>
                            <a:srgbClr val="252161"/>
                          </a:solidFill>
                          <a:latin typeface="Gotham-Medium"/>
                        </a:rPr>
                        <a:t>first</a:t>
                      </a:r>
                      <a:r>
                        <a:rPr lang="en-GB" sz="3600" b="0" dirty="0" smtClean="0">
                          <a:solidFill>
                            <a:srgbClr val="252161"/>
                          </a:solidFill>
                          <a:latin typeface="Gotham-Medium"/>
                        </a:rPr>
                        <a:t> 5-year usage of the WPS system. </a:t>
                      </a:r>
                      <a:endParaRPr lang="hu-HU" sz="3600" b="0" dirty="0" smtClean="0">
                        <a:solidFill>
                          <a:srgbClr val="252161"/>
                        </a:solidFill>
                        <a:latin typeface="Gotham-Medium"/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3600" b="0" dirty="0" err="1" smtClean="0">
                          <a:solidFill>
                            <a:srgbClr val="252161"/>
                          </a:solidFill>
                          <a:latin typeface="Gotham-Medium"/>
                        </a:rPr>
                        <a:t>Environmentally</a:t>
                      </a:r>
                      <a:r>
                        <a:rPr lang="hu-HU" sz="3600" b="0" dirty="0" smtClean="0">
                          <a:solidFill>
                            <a:srgbClr val="252161"/>
                          </a:solidFill>
                          <a:latin typeface="Gotham-Medium"/>
                        </a:rPr>
                        <a:t> </a:t>
                      </a:r>
                      <a:r>
                        <a:rPr lang="hu-HU" sz="3600" b="0" dirty="0" err="1" smtClean="0">
                          <a:solidFill>
                            <a:srgbClr val="252161"/>
                          </a:solidFill>
                          <a:latin typeface="Gotham-Medium"/>
                        </a:rPr>
                        <a:t>friendly</a:t>
                      </a:r>
                      <a:endParaRPr lang="hu-HU" sz="3600" b="0" dirty="0" smtClean="0">
                        <a:solidFill>
                          <a:srgbClr val="252161"/>
                        </a:solidFill>
                        <a:latin typeface="Gotham-Medium"/>
                      </a:endParaRPr>
                    </a:p>
                    <a:p>
                      <a:endParaRPr lang="hu-HU" sz="3600" b="0" dirty="0">
                        <a:solidFill>
                          <a:srgbClr val="252161"/>
                        </a:solidFill>
                        <a:latin typeface="Gotham-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3600" b="0" dirty="0" smtClean="0">
                          <a:solidFill>
                            <a:srgbClr val="252161"/>
                          </a:solidFill>
                          <a:latin typeface="Gotham-Medium"/>
                        </a:rPr>
                        <a:t>The </a:t>
                      </a:r>
                      <a:r>
                        <a:rPr lang="hu-HU" sz="3600" b="0" dirty="0" err="1" smtClean="0">
                          <a:solidFill>
                            <a:srgbClr val="252161"/>
                          </a:solidFill>
                          <a:latin typeface="Gotham-Medium"/>
                        </a:rPr>
                        <a:t>quantity</a:t>
                      </a:r>
                      <a:r>
                        <a:rPr lang="hu-HU" sz="3600" b="0" dirty="0" smtClean="0">
                          <a:solidFill>
                            <a:srgbClr val="252161"/>
                          </a:solidFill>
                          <a:latin typeface="Gotham-Medium"/>
                        </a:rPr>
                        <a:t> of </a:t>
                      </a:r>
                      <a:r>
                        <a:rPr lang="en-GB" sz="3600" b="0" dirty="0" smtClean="0">
                          <a:solidFill>
                            <a:srgbClr val="252161"/>
                          </a:solidFill>
                          <a:latin typeface="Gotham-Medium"/>
                        </a:rPr>
                        <a:t>saved water equals the annual consumption of 20 thousand families</a:t>
                      </a:r>
                      <a:endParaRPr lang="hu-HU" sz="3600" b="0" dirty="0" smtClean="0">
                        <a:solidFill>
                          <a:srgbClr val="252161"/>
                        </a:solidFill>
                        <a:latin typeface="Gotham-Medium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3600" b="0" dirty="0" err="1" smtClean="0">
                          <a:solidFill>
                            <a:srgbClr val="252161"/>
                          </a:solidFill>
                          <a:latin typeface="Gotham-Medium"/>
                        </a:rPr>
                        <a:t>Regulating</a:t>
                      </a:r>
                      <a:endParaRPr lang="hu-HU" sz="3600" b="0" dirty="0">
                        <a:solidFill>
                          <a:srgbClr val="252161"/>
                        </a:solidFill>
                        <a:latin typeface="Gotham-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dirty="0" smtClean="0">
                          <a:solidFill>
                            <a:srgbClr val="252161"/>
                          </a:solidFill>
                          <a:latin typeface="Gotham-Medium"/>
                        </a:rPr>
                        <a:t>Since the introduction of the WPS system, attempts to manipulate the water meters have virtually stopped.</a:t>
                      </a:r>
                      <a:endParaRPr lang="hu-HU" sz="3600" b="0" dirty="0" smtClean="0">
                        <a:solidFill>
                          <a:srgbClr val="252161"/>
                        </a:solidFill>
                        <a:latin typeface="Gotham-Medium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179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8000" y="952500"/>
            <a:ext cx="16687800" cy="1031051"/>
          </a:xfrm>
        </p:spPr>
        <p:txBody>
          <a:bodyPr/>
          <a:lstStyle/>
          <a:p>
            <a:pPr rtl="0"/>
            <a:r>
              <a:rPr lang="hu-HU" sz="6700" dirty="0" err="1">
                <a:latin typeface="Gotham Medium"/>
              </a:rPr>
              <a:t>Decreasing</a:t>
            </a:r>
            <a:r>
              <a:rPr lang="hu-HU" sz="6700" dirty="0">
                <a:latin typeface="Gotham Medium"/>
              </a:rPr>
              <a:t> of </a:t>
            </a:r>
            <a:r>
              <a:rPr lang="hu-HU" sz="6700" dirty="0" err="1">
                <a:latin typeface="Gotham Medium"/>
              </a:rPr>
              <a:t>water</a:t>
            </a:r>
            <a:r>
              <a:rPr lang="hu-HU" sz="6700" dirty="0">
                <a:latin typeface="Gotham Medium"/>
              </a:rPr>
              <a:t> </a:t>
            </a:r>
            <a:r>
              <a:rPr lang="hu-HU" sz="6700" dirty="0" err="1">
                <a:latin typeface="Gotham Medium"/>
              </a:rPr>
              <a:t>loss</a:t>
            </a:r>
            <a:r>
              <a:rPr lang="hu-HU" sz="6700" dirty="0">
                <a:latin typeface="Gotham Medium"/>
              </a:rPr>
              <a:t> </a:t>
            </a:r>
            <a:r>
              <a:rPr lang="hu-HU" sz="6700" dirty="0" err="1">
                <a:latin typeface="Gotham Medium"/>
              </a:rPr>
              <a:t>amount</a:t>
            </a:r>
            <a:r>
              <a:rPr lang="hu-HU" sz="6700" dirty="0">
                <a:latin typeface="Gotham Medium"/>
              </a:rPr>
              <a:t> </a:t>
            </a:r>
            <a:r>
              <a:rPr lang="hu-HU" sz="6700" dirty="0" err="1">
                <a:latin typeface="Gotham Medium"/>
              </a:rPr>
              <a:t>in</a:t>
            </a:r>
            <a:r>
              <a:rPr lang="hu-HU" sz="6700" dirty="0">
                <a:latin typeface="Gotham Medium"/>
              </a:rPr>
              <a:t> 5 </a:t>
            </a:r>
            <a:r>
              <a:rPr lang="hu-HU" sz="6700" dirty="0" err="1" smtClean="0">
                <a:latin typeface="Gotham Medium"/>
              </a:rPr>
              <a:t>years</a:t>
            </a:r>
            <a:endParaRPr lang="hu-HU" sz="6700" dirty="0">
              <a:latin typeface="Gotham Medium"/>
            </a:endParaRPr>
          </a:p>
        </p:txBody>
      </p:sp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9396549"/>
              </p:ext>
            </p:extLst>
          </p:nvPr>
        </p:nvGraphicFramePr>
        <p:xfrm>
          <a:off x="736600" y="3543300"/>
          <a:ext cx="15621000" cy="731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1343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0400" y="657187"/>
            <a:ext cx="13734599" cy="1077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385"/>
              </a:lnSpc>
            </a:pPr>
            <a:r>
              <a:rPr lang="hu-HU" dirty="0" smtClean="0">
                <a:latin typeface="Gotham Medium"/>
              </a:rPr>
              <a:t>WPS – </a:t>
            </a:r>
            <a:r>
              <a:rPr lang="hu-HU" dirty="0" err="1" smtClean="0">
                <a:latin typeface="Gotham Medium"/>
              </a:rPr>
              <a:t>Mechanical</a:t>
            </a:r>
            <a:r>
              <a:rPr lang="hu-HU" dirty="0" smtClean="0">
                <a:latin typeface="Gotham Medium"/>
              </a:rPr>
              <a:t> </a:t>
            </a:r>
            <a:r>
              <a:rPr lang="hu-HU" dirty="0" err="1" smtClean="0">
                <a:latin typeface="Gotham Medium"/>
              </a:rPr>
              <a:t>parameters</a:t>
            </a:r>
            <a:r>
              <a:rPr sz="2900" spc="-15" dirty="0" smtClean="0">
                <a:latin typeface="Gotham Medium"/>
                <a:cs typeface="Gotham Book"/>
              </a:rPr>
              <a:t>.</a:t>
            </a:r>
            <a:endParaRPr sz="2900" dirty="0">
              <a:latin typeface="Gotham Medium"/>
              <a:cs typeface="Gotham 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0839" y="2388090"/>
            <a:ext cx="16054416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GB" sz="3400" dirty="0" smtClean="0">
                <a:solidFill>
                  <a:srgbClr val="252161"/>
                </a:solidFill>
                <a:latin typeface="Gotham-Medium"/>
              </a:rPr>
              <a:t>WPS </a:t>
            </a:r>
            <a:r>
              <a:rPr lang="en-GB" sz="3400" dirty="0" err="1" smtClean="0">
                <a:solidFill>
                  <a:srgbClr val="252161"/>
                </a:solidFill>
                <a:latin typeface="Gotham-Medium"/>
              </a:rPr>
              <a:t>bo</a:t>
            </a:r>
            <a:r>
              <a:rPr lang="hu-HU" sz="3400" dirty="0" smtClean="0">
                <a:solidFill>
                  <a:srgbClr val="252161"/>
                </a:solidFill>
                <a:latin typeface="Gotham-Medium"/>
              </a:rPr>
              <a:t>x: </a:t>
            </a:r>
            <a:r>
              <a:rPr lang="en-GB" sz="3400" dirty="0" smtClean="0">
                <a:solidFill>
                  <a:srgbClr val="252161"/>
                </a:solidFill>
                <a:latin typeface="Gotham-Medium"/>
              </a:rPr>
              <a:t>2 </a:t>
            </a:r>
            <a:r>
              <a:rPr lang="en-GB" sz="3400" dirty="0">
                <a:solidFill>
                  <a:srgbClr val="252161"/>
                </a:solidFill>
                <a:latin typeface="Gotham-Medium"/>
              </a:rPr>
              <a:t>main units and 4 safety </a:t>
            </a:r>
            <a:r>
              <a:rPr lang="en-GB" sz="3400" dirty="0" smtClean="0">
                <a:solidFill>
                  <a:srgbClr val="252161"/>
                </a:solidFill>
                <a:latin typeface="Gotham-Medium"/>
              </a:rPr>
              <a:t>seals</a:t>
            </a:r>
            <a:endParaRPr lang="hu-HU" sz="3400" dirty="0">
              <a:solidFill>
                <a:srgbClr val="252161"/>
              </a:solidFill>
              <a:latin typeface="Gotham-Medium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727626" y="1725073"/>
            <a:ext cx="127635" cy="85090"/>
          </a:xfrm>
          <a:custGeom>
            <a:avLst/>
            <a:gdLst/>
            <a:ahLst/>
            <a:cxnLst/>
            <a:rect l="l" t="t" r="r" b="b"/>
            <a:pathLst>
              <a:path w="127634" h="85089">
                <a:moveTo>
                  <a:pt x="19812" y="241"/>
                </a:moveTo>
                <a:lnTo>
                  <a:pt x="0" y="241"/>
                </a:lnTo>
                <a:lnTo>
                  <a:pt x="28689" y="84886"/>
                </a:lnTo>
                <a:lnTo>
                  <a:pt x="44780" y="84886"/>
                </a:lnTo>
                <a:lnTo>
                  <a:pt x="54350" y="57150"/>
                </a:lnTo>
                <a:lnTo>
                  <a:pt x="37223" y="57150"/>
                </a:lnTo>
                <a:lnTo>
                  <a:pt x="19812" y="241"/>
                </a:lnTo>
                <a:close/>
              </a:path>
              <a:path w="127634" h="85089">
                <a:moveTo>
                  <a:pt x="81779" y="29895"/>
                </a:moveTo>
                <a:lnTo>
                  <a:pt x="63753" y="29895"/>
                </a:lnTo>
                <a:lnTo>
                  <a:pt x="82715" y="84886"/>
                </a:lnTo>
                <a:lnTo>
                  <a:pt x="98806" y="84886"/>
                </a:lnTo>
                <a:lnTo>
                  <a:pt x="108206" y="57150"/>
                </a:lnTo>
                <a:lnTo>
                  <a:pt x="90766" y="57150"/>
                </a:lnTo>
                <a:lnTo>
                  <a:pt x="81779" y="29895"/>
                </a:lnTo>
                <a:close/>
              </a:path>
              <a:path w="127634" h="85089">
                <a:moveTo>
                  <a:pt x="71920" y="0"/>
                </a:moveTo>
                <a:lnTo>
                  <a:pt x="56070" y="0"/>
                </a:lnTo>
                <a:lnTo>
                  <a:pt x="37223" y="57150"/>
                </a:lnTo>
                <a:lnTo>
                  <a:pt x="54350" y="57150"/>
                </a:lnTo>
                <a:lnTo>
                  <a:pt x="63753" y="29895"/>
                </a:lnTo>
                <a:lnTo>
                  <a:pt x="81779" y="29895"/>
                </a:lnTo>
                <a:lnTo>
                  <a:pt x="71920" y="0"/>
                </a:lnTo>
                <a:close/>
              </a:path>
              <a:path w="127634" h="85089">
                <a:moveTo>
                  <a:pt x="127495" y="241"/>
                </a:moveTo>
                <a:lnTo>
                  <a:pt x="108178" y="241"/>
                </a:lnTo>
                <a:lnTo>
                  <a:pt x="90766" y="57150"/>
                </a:lnTo>
                <a:lnTo>
                  <a:pt x="108206" y="57150"/>
                </a:lnTo>
                <a:lnTo>
                  <a:pt x="127495" y="241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853747" y="1724723"/>
            <a:ext cx="89535" cy="85090"/>
          </a:xfrm>
          <a:custGeom>
            <a:avLst/>
            <a:gdLst/>
            <a:ahLst/>
            <a:cxnLst/>
            <a:rect l="l" t="t" r="r" b="b"/>
            <a:pathLst>
              <a:path w="89534" h="85089">
                <a:moveTo>
                  <a:pt x="53073" y="0"/>
                </a:moveTo>
                <a:lnTo>
                  <a:pt x="36029" y="0"/>
                </a:lnTo>
                <a:lnTo>
                  <a:pt x="0" y="84632"/>
                </a:lnTo>
                <a:lnTo>
                  <a:pt x="18859" y="84632"/>
                </a:lnTo>
                <a:lnTo>
                  <a:pt x="26542" y="65786"/>
                </a:lnTo>
                <a:lnTo>
                  <a:pt x="81069" y="65786"/>
                </a:lnTo>
                <a:lnTo>
                  <a:pt x="74119" y="49453"/>
                </a:lnTo>
                <a:lnTo>
                  <a:pt x="33146" y="49453"/>
                </a:lnTo>
                <a:lnTo>
                  <a:pt x="44310" y="22199"/>
                </a:lnTo>
                <a:lnTo>
                  <a:pt x="62520" y="22199"/>
                </a:lnTo>
                <a:lnTo>
                  <a:pt x="53073" y="0"/>
                </a:lnTo>
                <a:close/>
              </a:path>
              <a:path w="89534" h="85089">
                <a:moveTo>
                  <a:pt x="81069" y="65786"/>
                </a:moveTo>
                <a:lnTo>
                  <a:pt x="62077" y="65786"/>
                </a:lnTo>
                <a:lnTo>
                  <a:pt x="69761" y="84632"/>
                </a:lnTo>
                <a:lnTo>
                  <a:pt x="89090" y="84632"/>
                </a:lnTo>
                <a:lnTo>
                  <a:pt x="81069" y="65786"/>
                </a:lnTo>
                <a:close/>
              </a:path>
              <a:path w="89534" h="85089">
                <a:moveTo>
                  <a:pt x="62520" y="22199"/>
                </a:moveTo>
                <a:lnTo>
                  <a:pt x="44310" y="22199"/>
                </a:lnTo>
                <a:lnTo>
                  <a:pt x="55473" y="49453"/>
                </a:lnTo>
                <a:lnTo>
                  <a:pt x="74119" y="49453"/>
                </a:lnTo>
                <a:lnTo>
                  <a:pt x="62520" y="22199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941957" y="1725306"/>
            <a:ext cx="69850" cy="84455"/>
          </a:xfrm>
          <a:custGeom>
            <a:avLst/>
            <a:gdLst/>
            <a:ahLst/>
            <a:cxnLst/>
            <a:rect l="l" t="t" r="r" b="b"/>
            <a:pathLst>
              <a:path w="69850" h="84455">
                <a:moveTo>
                  <a:pt x="44056" y="17056"/>
                </a:moveTo>
                <a:lnTo>
                  <a:pt x="25565" y="17056"/>
                </a:lnTo>
                <a:lnTo>
                  <a:pt x="25565" y="84048"/>
                </a:lnTo>
                <a:lnTo>
                  <a:pt x="44056" y="84048"/>
                </a:lnTo>
                <a:lnTo>
                  <a:pt x="44056" y="17056"/>
                </a:lnTo>
                <a:close/>
              </a:path>
              <a:path w="69850" h="84455">
                <a:moveTo>
                  <a:pt x="69621" y="0"/>
                </a:moveTo>
                <a:lnTo>
                  <a:pt x="0" y="0"/>
                </a:lnTo>
                <a:lnTo>
                  <a:pt x="0" y="17056"/>
                </a:lnTo>
                <a:lnTo>
                  <a:pt x="69621" y="17056"/>
                </a:lnTo>
                <a:lnTo>
                  <a:pt x="69621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028703" y="1725315"/>
            <a:ext cx="64135" cy="84455"/>
          </a:xfrm>
          <a:custGeom>
            <a:avLst/>
            <a:gdLst/>
            <a:ahLst/>
            <a:cxnLst/>
            <a:rect l="l" t="t" r="r" b="b"/>
            <a:pathLst>
              <a:path w="64134" h="84455">
                <a:moveTo>
                  <a:pt x="63385" y="0"/>
                </a:moveTo>
                <a:lnTo>
                  <a:pt x="0" y="0"/>
                </a:lnTo>
                <a:lnTo>
                  <a:pt x="0" y="84035"/>
                </a:lnTo>
                <a:lnTo>
                  <a:pt x="63982" y="84035"/>
                </a:lnTo>
                <a:lnTo>
                  <a:pt x="63982" y="67589"/>
                </a:lnTo>
                <a:lnTo>
                  <a:pt x="18376" y="67589"/>
                </a:lnTo>
                <a:lnTo>
                  <a:pt x="18376" y="49936"/>
                </a:lnTo>
                <a:lnTo>
                  <a:pt x="57988" y="49936"/>
                </a:lnTo>
                <a:lnTo>
                  <a:pt x="57988" y="33489"/>
                </a:lnTo>
                <a:lnTo>
                  <a:pt x="18376" y="33489"/>
                </a:lnTo>
                <a:lnTo>
                  <a:pt x="18376" y="16446"/>
                </a:lnTo>
                <a:lnTo>
                  <a:pt x="63385" y="16446"/>
                </a:lnTo>
                <a:lnTo>
                  <a:pt x="63385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112097" y="1725316"/>
            <a:ext cx="73025" cy="84455"/>
          </a:xfrm>
          <a:custGeom>
            <a:avLst/>
            <a:gdLst/>
            <a:ahLst/>
            <a:cxnLst/>
            <a:rect l="l" t="t" r="r" b="b"/>
            <a:pathLst>
              <a:path w="73025" h="84455">
                <a:moveTo>
                  <a:pt x="38417" y="0"/>
                </a:moveTo>
                <a:lnTo>
                  <a:pt x="0" y="0"/>
                </a:lnTo>
                <a:lnTo>
                  <a:pt x="0" y="84035"/>
                </a:lnTo>
                <a:lnTo>
                  <a:pt x="18491" y="84035"/>
                </a:lnTo>
                <a:lnTo>
                  <a:pt x="18491" y="57150"/>
                </a:lnTo>
                <a:lnTo>
                  <a:pt x="54244" y="57150"/>
                </a:lnTo>
                <a:lnTo>
                  <a:pt x="52108" y="54025"/>
                </a:lnTo>
                <a:lnTo>
                  <a:pt x="59427" y="50191"/>
                </a:lnTo>
                <a:lnTo>
                  <a:pt x="65117" y="44600"/>
                </a:lnTo>
                <a:lnTo>
                  <a:pt x="67004" y="40817"/>
                </a:lnTo>
                <a:lnTo>
                  <a:pt x="18491" y="40817"/>
                </a:lnTo>
                <a:lnTo>
                  <a:pt x="18491" y="16687"/>
                </a:lnTo>
                <a:lnTo>
                  <a:pt x="68927" y="16687"/>
                </a:lnTo>
                <a:lnTo>
                  <a:pt x="67602" y="13208"/>
                </a:lnTo>
                <a:lnTo>
                  <a:pt x="62915" y="8521"/>
                </a:lnTo>
                <a:lnTo>
                  <a:pt x="58261" y="4859"/>
                </a:lnTo>
                <a:lnTo>
                  <a:pt x="52604" y="2189"/>
                </a:lnTo>
                <a:lnTo>
                  <a:pt x="45979" y="554"/>
                </a:lnTo>
                <a:lnTo>
                  <a:pt x="38417" y="0"/>
                </a:lnTo>
                <a:close/>
              </a:path>
              <a:path w="73025" h="84455">
                <a:moveTo>
                  <a:pt x="54244" y="57150"/>
                </a:moveTo>
                <a:lnTo>
                  <a:pt x="33020" y="57150"/>
                </a:lnTo>
                <a:lnTo>
                  <a:pt x="51028" y="84035"/>
                </a:lnTo>
                <a:lnTo>
                  <a:pt x="72631" y="84035"/>
                </a:lnTo>
                <a:lnTo>
                  <a:pt x="54244" y="57150"/>
                </a:lnTo>
                <a:close/>
              </a:path>
              <a:path w="73025" h="84455">
                <a:moveTo>
                  <a:pt x="68927" y="16687"/>
                </a:moveTo>
                <a:lnTo>
                  <a:pt x="45872" y="16687"/>
                </a:lnTo>
                <a:lnTo>
                  <a:pt x="51396" y="20777"/>
                </a:lnTo>
                <a:lnTo>
                  <a:pt x="51396" y="36017"/>
                </a:lnTo>
                <a:lnTo>
                  <a:pt x="46228" y="40817"/>
                </a:lnTo>
                <a:lnTo>
                  <a:pt x="67004" y="40817"/>
                </a:lnTo>
                <a:lnTo>
                  <a:pt x="68804" y="37207"/>
                </a:lnTo>
                <a:lnTo>
                  <a:pt x="70116" y="27965"/>
                </a:lnTo>
                <a:lnTo>
                  <a:pt x="70116" y="19812"/>
                </a:lnTo>
                <a:lnTo>
                  <a:pt x="68927" y="16687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240870" y="1725315"/>
            <a:ext cx="84455" cy="84455"/>
          </a:xfrm>
          <a:custGeom>
            <a:avLst/>
            <a:gdLst/>
            <a:ahLst/>
            <a:cxnLst/>
            <a:rect l="l" t="t" r="r" b="b"/>
            <a:pathLst>
              <a:path w="84455" h="84455">
                <a:moveTo>
                  <a:pt x="19926" y="0"/>
                </a:moveTo>
                <a:lnTo>
                  <a:pt x="0" y="0"/>
                </a:lnTo>
                <a:lnTo>
                  <a:pt x="0" y="84035"/>
                </a:lnTo>
                <a:lnTo>
                  <a:pt x="18122" y="84035"/>
                </a:lnTo>
                <a:lnTo>
                  <a:pt x="18122" y="29540"/>
                </a:lnTo>
                <a:lnTo>
                  <a:pt x="38296" y="29540"/>
                </a:lnTo>
                <a:lnTo>
                  <a:pt x="19926" y="0"/>
                </a:lnTo>
                <a:close/>
              </a:path>
              <a:path w="84455" h="84455">
                <a:moveTo>
                  <a:pt x="84035" y="29171"/>
                </a:moveTo>
                <a:lnTo>
                  <a:pt x="65671" y="29171"/>
                </a:lnTo>
                <a:lnTo>
                  <a:pt x="65671" y="84035"/>
                </a:lnTo>
                <a:lnTo>
                  <a:pt x="84035" y="84035"/>
                </a:lnTo>
                <a:lnTo>
                  <a:pt x="84035" y="29171"/>
                </a:lnTo>
                <a:close/>
              </a:path>
              <a:path w="84455" h="84455">
                <a:moveTo>
                  <a:pt x="38296" y="29540"/>
                </a:moveTo>
                <a:lnTo>
                  <a:pt x="18122" y="29540"/>
                </a:lnTo>
                <a:lnTo>
                  <a:pt x="41541" y="65074"/>
                </a:lnTo>
                <a:lnTo>
                  <a:pt x="42024" y="65074"/>
                </a:lnTo>
                <a:lnTo>
                  <a:pt x="61480" y="35534"/>
                </a:lnTo>
                <a:lnTo>
                  <a:pt x="42024" y="35534"/>
                </a:lnTo>
                <a:lnTo>
                  <a:pt x="38296" y="29540"/>
                </a:lnTo>
                <a:close/>
              </a:path>
              <a:path w="84455" h="84455">
                <a:moveTo>
                  <a:pt x="84035" y="0"/>
                </a:moveTo>
                <a:lnTo>
                  <a:pt x="64109" y="0"/>
                </a:lnTo>
                <a:lnTo>
                  <a:pt x="42024" y="35534"/>
                </a:lnTo>
                <a:lnTo>
                  <a:pt x="61480" y="35534"/>
                </a:lnTo>
                <a:lnTo>
                  <a:pt x="65671" y="29171"/>
                </a:lnTo>
                <a:lnTo>
                  <a:pt x="84035" y="29171"/>
                </a:lnTo>
                <a:lnTo>
                  <a:pt x="84035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348034" y="1725315"/>
            <a:ext cx="64135" cy="84455"/>
          </a:xfrm>
          <a:custGeom>
            <a:avLst/>
            <a:gdLst/>
            <a:ahLst/>
            <a:cxnLst/>
            <a:rect l="l" t="t" r="r" b="b"/>
            <a:pathLst>
              <a:path w="64134" h="84455">
                <a:moveTo>
                  <a:pt x="63385" y="0"/>
                </a:moveTo>
                <a:lnTo>
                  <a:pt x="0" y="0"/>
                </a:lnTo>
                <a:lnTo>
                  <a:pt x="0" y="84035"/>
                </a:lnTo>
                <a:lnTo>
                  <a:pt x="63982" y="84035"/>
                </a:lnTo>
                <a:lnTo>
                  <a:pt x="63982" y="67589"/>
                </a:lnTo>
                <a:lnTo>
                  <a:pt x="18376" y="67589"/>
                </a:lnTo>
                <a:lnTo>
                  <a:pt x="18376" y="49936"/>
                </a:lnTo>
                <a:lnTo>
                  <a:pt x="57988" y="49936"/>
                </a:lnTo>
                <a:lnTo>
                  <a:pt x="57988" y="33489"/>
                </a:lnTo>
                <a:lnTo>
                  <a:pt x="18376" y="33489"/>
                </a:lnTo>
                <a:lnTo>
                  <a:pt x="18376" y="16446"/>
                </a:lnTo>
                <a:lnTo>
                  <a:pt x="63385" y="16446"/>
                </a:lnTo>
                <a:lnTo>
                  <a:pt x="63385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425437" y="1725306"/>
            <a:ext cx="69850" cy="84455"/>
          </a:xfrm>
          <a:custGeom>
            <a:avLst/>
            <a:gdLst/>
            <a:ahLst/>
            <a:cxnLst/>
            <a:rect l="l" t="t" r="r" b="b"/>
            <a:pathLst>
              <a:path w="69850" h="84455">
                <a:moveTo>
                  <a:pt x="44056" y="17056"/>
                </a:moveTo>
                <a:lnTo>
                  <a:pt x="25565" y="17056"/>
                </a:lnTo>
                <a:lnTo>
                  <a:pt x="25565" y="84048"/>
                </a:lnTo>
                <a:lnTo>
                  <a:pt x="44056" y="84048"/>
                </a:lnTo>
                <a:lnTo>
                  <a:pt x="44056" y="17056"/>
                </a:lnTo>
                <a:close/>
              </a:path>
              <a:path w="69850" h="84455">
                <a:moveTo>
                  <a:pt x="69621" y="0"/>
                </a:moveTo>
                <a:lnTo>
                  <a:pt x="0" y="0"/>
                </a:lnTo>
                <a:lnTo>
                  <a:pt x="0" y="17056"/>
                </a:lnTo>
                <a:lnTo>
                  <a:pt x="69621" y="17056"/>
                </a:lnTo>
                <a:lnTo>
                  <a:pt x="69621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512185" y="1725315"/>
            <a:ext cx="64135" cy="84455"/>
          </a:xfrm>
          <a:custGeom>
            <a:avLst/>
            <a:gdLst/>
            <a:ahLst/>
            <a:cxnLst/>
            <a:rect l="l" t="t" r="r" b="b"/>
            <a:pathLst>
              <a:path w="64134" h="84455">
                <a:moveTo>
                  <a:pt x="63385" y="0"/>
                </a:moveTo>
                <a:lnTo>
                  <a:pt x="0" y="0"/>
                </a:lnTo>
                <a:lnTo>
                  <a:pt x="0" y="84035"/>
                </a:lnTo>
                <a:lnTo>
                  <a:pt x="63982" y="84035"/>
                </a:lnTo>
                <a:lnTo>
                  <a:pt x="63982" y="67589"/>
                </a:lnTo>
                <a:lnTo>
                  <a:pt x="18376" y="67589"/>
                </a:lnTo>
                <a:lnTo>
                  <a:pt x="18376" y="49936"/>
                </a:lnTo>
                <a:lnTo>
                  <a:pt x="57988" y="49936"/>
                </a:lnTo>
                <a:lnTo>
                  <a:pt x="57988" y="33489"/>
                </a:lnTo>
                <a:lnTo>
                  <a:pt x="18376" y="33489"/>
                </a:lnTo>
                <a:lnTo>
                  <a:pt x="18376" y="16446"/>
                </a:lnTo>
                <a:lnTo>
                  <a:pt x="63385" y="16446"/>
                </a:lnTo>
                <a:lnTo>
                  <a:pt x="63385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595580" y="1725316"/>
            <a:ext cx="73025" cy="84455"/>
          </a:xfrm>
          <a:custGeom>
            <a:avLst/>
            <a:gdLst/>
            <a:ahLst/>
            <a:cxnLst/>
            <a:rect l="l" t="t" r="r" b="b"/>
            <a:pathLst>
              <a:path w="73025" h="84455">
                <a:moveTo>
                  <a:pt x="38417" y="0"/>
                </a:moveTo>
                <a:lnTo>
                  <a:pt x="0" y="0"/>
                </a:lnTo>
                <a:lnTo>
                  <a:pt x="0" y="84035"/>
                </a:lnTo>
                <a:lnTo>
                  <a:pt x="18491" y="84035"/>
                </a:lnTo>
                <a:lnTo>
                  <a:pt x="18491" y="57150"/>
                </a:lnTo>
                <a:lnTo>
                  <a:pt x="54244" y="57150"/>
                </a:lnTo>
                <a:lnTo>
                  <a:pt x="52108" y="54025"/>
                </a:lnTo>
                <a:lnTo>
                  <a:pt x="59427" y="50191"/>
                </a:lnTo>
                <a:lnTo>
                  <a:pt x="65117" y="44600"/>
                </a:lnTo>
                <a:lnTo>
                  <a:pt x="67004" y="40817"/>
                </a:lnTo>
                <a:lnTo>
                  <a:pt x="18491" y="40817"/>
                </a:lnTo>
                <a:lnTo>
                  <a:pt x="18491" y="16687"/>
                </a:lnTo>
                <a:lnTo>
                  <a:pt x="68921" y="16687"/>
                </a:lnTo>
                <a:lnTo>
                  <a:pt x="67589" y="13208"/>
                </a:lnTo>
                <a:lnTo>
                  <a:pt x="62915" y="8521"/>
                </a:lnTo>
                <a:lnTo>
                  <a:pt x="58261" y="4859"/>
                </a:lnTo>
                <a:lnTo>
                  <a:pt x="52604" y="2189"/>
                </a:lnTo>
                <a:lnTo>
                  <a:pt x="45979" y="554"/>
                </a:lnTo>
                <a:lnTo>
                  <a:pt x="38417" y="0"/>
                </a:lnTo>
                <a:close/>
              </a:path>
              <a:path w="73025" h="84455">
                <a:moveTo>
                  <a:pt x="54244" y="57150"/>
                </a:moveTo>
                <a:lnTo>
                  <a:pt x="33020" y="57150"/>
                </a:lnTo>
                <a:lnTo>
                  <a:pt x="51028" y="84035"/>
                </a:lnTo>
                <a:lnTo>
                  <a:pt x="72631" y="84035"/>
                </a:lnTo>
                <a:lnTo>
                  <a:pt x="54244" y="57150"/>
                </a:lnTo>
                <a:close/>
              </a:path>
              <a:path w="73025" h="84455">
                <a:moveTo>
                  <a:pt x="68921" y="16687"/>
                </a:moveTo>
                <a:lnTo>
                  <a:pt x="45872" y="16687"/>
                </a:lnTo>
                <a:lnTo>
                  <a:pt x="51396" y="20777"/>
                </a:lnTo>
                <a:lnTo>
                  <a:pt x="51396" y="36017"/>
                </a:lnTo>
                <a:lnTo>
                  <a:pt x="46228" y="40817"/>
                </a:lnTo>
                <a:lnTo>
                  <a:pt x="67004" y="40817"/>
                </a:lnTo>
                <a:lnTo>
                  <a:pt x="68804" y="37207"/>
                </a:lnTo>
                <a:lnTo>
                  <a:pt x="70116" y="27965"/>
                </a:lnTo>
                <a:lnTo>
                  <a:pt x="70116" y="19812"/>
                </a:lnTo>
                <a:lnTo>
                  <a:pt x="68921" y="16687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667268" y="1869320"/>
            <a:ext cx="66675" cy="84455"/>
          </a:xfrm>
          <a:custGeom>
            <a:avLst/>
            <a:gdLst/>
            <a:ahLst/>
            <a:cxnLst/>
            <a:rect l="l" t="t" r="r" b="b"/>
            <a:pathLst>
              <a:path w="66675" h="84455">
                <a:moveTo>
                  <a:pt x="34328" y="0"/>
                </a:moveTo>
                <a:lnTo>
                  <a:pt x="0" y="0"/>
                </a:lnTo>
                <a:lnTo>
                  <a:pt x="0" y="84035"/>
                </a:lnTo>
                <a:lnTo>
                  <a:pt x="18491" y="84035"/>
                </a:lnTo>
                <a:lnTo>
                  <a:pt x="18491" y="58826"/>
                </a:lnTo>
                <a:lnTo>
                  <a:pt x="32537" y="58826"/>
                </a:lnTo>
                <a:lnTo>
                  <a:pt x="45796" y="56946"/>
                </a:lnTo>
                <a:lnTo>
                  <a:pt x="56591" y="51354"/>
                </a:lnTo>
                <a:lnTo>
                  <a:pt x="63644" y="42379"/>
                </a:lnTo>
                <a:lnTo>
                  <a:pt x="18491" y="42379"/>
                </a:lnTo>
                <a:lnTo>
                  <a:pt x="18491" y="16687"/>
                </a:lnTo>
                <a:lnTo>
                  <a:pt x="63895" y="16687"/>
                </a:lnTo>
                <a:lnTo>
                  <a:pt x="57938" y="8089"/>
                </a:lnTo>
                <a:lnTo>
                  <a:pt x="47816" y="2125"/>
                </a:lnTo>
                <a:lnTo>
                  <a:pt x="34328" y="0"/>
                </a:lnTo>
                <a:close/>
              </a:path>
              <a:path w="66675" h="84455">
                <a:moveTo>
                  <a:pt x="63895" y="16687"/>
                </a:moveTo>
                <a:lnTo>
                  <a:pt x="42011" y="16687"/>
                </a:lnTo>
                <a:lnTo>
                  <a:pt x="47777" y="21132"/>
                </a:lnTo>
                <a:lnTo>
                  <a:pt x="47777" y="36855"/>
                </a:lnTo>
                <a:lnTo>
                  <a:pt x="42379" y="42379"/>
                </a:lnTo>
                <a:lnTo>
                  <a:pt x="63644" y="42379"/>
                </a:lnTo>
                <a:lnTo>
                  <a:pt x="63852" y="42115"/>
                </a:lnTo>
                <a:lnTo>
                  <a:pt x="66509" y="29298"/>
                </a:lnTo>
                <a:lnTo>
                  <a:pt x="66509" y="29057"/>
                </a:lnTo>
                <a:lnTo>
                  <a:pt x="64301" y="17273"/>
                </a:lnTo>
                <a:lnTo>
                  <a:pt x="63895" y="16687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750424" y="1869321"/>
            <a:ext cx="73025" cy="84455"/>
          </a:xfrm>
          <a:custGeom>
            <a:avLst/>
            <a:gdLst/>
            <a:ahLst/>
            <a:cxnLst/>
            <a:rect l="l" t="t" r="r" b="b"/>
            <a:pathLst>
              <a:path w="73025" h="84455">
                <a:moveTo>
                  <a:pt x="38417" y="0"/>
                </a:moveTo>
                <a:lnTo>
                  <a:pt x="0" y="0"/>
                </a:lnTo>
                <a:lnTo>
                  <a:pt x="0" y="84035"/>
                </a:lnTo>
                <a:lnTo>
                  <a:pt x="18491" y="84035"/>
                </a:lnTo>
                <a:lnTo>
                  <a:pt x="18491" y="57150"/>
                </a:lnTo>
                <a:lnTo>
                  <a:pt x="54244" y="57150"/>
                </a:lnTo>
                <a:lnTo>
                  <a:pt x="52108" y="54025"/>
                </a:lnTo>
                <a:lnTo>
                  <a:pt x="59427" y="50191"/>
                </a:lnTo>
                <a:lnTo>
                  <a:pt x="65117" y="44600"/>
                </a:lnTo>
                <a:lnTo>
                  <a:pt x="67004" y="40817"/>
                </a:lnTo>
                <a:lnTo>
                  <a:pt x="18491" y="40817"/>
                </a:lnTo>
                <a:lnTo>
                  <a:pt x="18491" y="16687"/>
                </a:lnTo>
                <a:lnTo>
                  <a:pt x="68927" y="16687"/>
                </a:lnTo>
                <a:lnTo>
                  <a:pt x="67602" y="13208"/>
                </a:lnTo>
                <a:lnTo>
                  <a:pt x="62915" y="8521"/>
                </a:lnTo>
                <a:lnTo>
                  <a:pt x="58261" y="4859"/>
                </a:lnTo>
                <a:lnTo>
                  <a:pt x="52604" y="2189"/>
                </a:lnTo>
                <a:lnTo>
                  <a:pt x="45979" y="554"/>
                </a:lnTo>
                <a:lnTo>
                  <a:pt x="38417" y="0"/>
                </a:lnTo>
                <a:close/>
              </a:path>
              <a:path w="73025" h="84455">
                <a:moveTo>
                  <a:pt x="54244" y="57150"/>
                </a:moveTo>
                <a:lnTo>
                  <a:pt x="33020" y="57150"/>
                </a:lnTo>
                <a:lnTo>
                  <a:pt x="51028" y="84035"/>
                </a:lnTo>
                <a:lnTo>
                  <a:pt x="72631" y="84035"/>
                </a:lnTo>
                <a:lnTo>
                  <a:pt x="54244" y="57150"/>
                </a:lnTo>
                <a:close/>
              </a:path>
              <a:path w="73025" h="84455">
                <a:moveTo>
                  <a:pt x="68927" y="16687"/>
                </a:moveTo>
                <a:lnTo>
                  <a:pt x="45872" y="16687"/>
                </a:lnTo>
                <a:lnTo>
                  <a:pt x="51396" y="20777"/>
                </a:lnTo>
                <a:lnTo>
                  <a:pt x="51396" y="36017"/>
                </a:lnTo>
                <a:lnTo>
                  <a:pt x="46228" y="40817"/>
                </a:lnTo>
                <a:lnTo>
                  <a:pt x="67004" y="40817"/>
                </a:lnTo>
                <a:lnTo>
                  <a:pt x="68804" y="37207"/>
                </a:lnTo>
                <a:lnTo>
                  <a:pt x="70116" y="27965"/>
                </a:lnTo>
                <a:lnTo>
                  <a:pt x="70116" y="19812"/>
                </a:lnTo>
                <a:lnTo>
                  <a:pt x="68927" y="16687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836475" y="1867879"/>
            <a:ext cx="89535" cy="86995"/>
          </a:xfrm>
          <a:custGeom>
            <a:avLst/>
            <a:gdLst/>
            <a:ahLst/>
            <a:cxnLst/>
            <a:rect l="l" t="t" r="r" b="b"/>
            <a:pathLst>
              <a:path w="89534" h="86994">
                <a:moveTo>
                  <a:pt x="44780" y="0"/>
                </a:moveTo>
                <a:lnTo>
                  <a:pt x="3350" y="26590"/>
                </a:lnTo>
                <a:lnTo>
                  <a:pt x="0" y="43700"/>
                </a:lnTo>
                <a:lnTo>
                  <a:pt x="3312" y="60531"/>
                </a:lnTo>
                <a:lnTo>
                  <a:pt x="12544" y="74268"/>
                </a:lnTo>
                <a:lnTo>
                  <a:pt x="26639" y="83525"/>
                </a:lnTo>
                <a:lnTo>
                  <a:pt x="44538" y="86918"/>
                </a:lnTo>
                <a:lnTo>
                  <a:pt x="62476" y="83487"/>
                </a:lnTo>
                <a:lnTo>
                  <a:pt x="76654" y="74147"/>
                </a:lnTo>
                <a:lnTo>
                  <a:pt x="79533" y="69875"/>
                </a:lnTo>
                <a:lnTo>
                  <a:pt x="44780" y="69875"/>
                </a:lnTo>
                <a:lnTo>
                  <a:pt x="34524" y="67774"/>
                </a:lnTo>
                <a:lnTo>
                  <a:pt x="26473" y="62072"/>
                </a:lnTo>
                <a:lnTo>
                  <a:pt x="21212" y="53668"/>
                </a:lnTo>
                <a:lnTo>
                  <a:pt x="19373" y="43700"/>
                </a:lnTo>
                <a:lnTo>
                  <a:pt x="19329" y="43218"/>
                </a:lnTo>
                <a:lnTo>
                  <a:pt x="21175" y="33052"/>
                </a:lnTo>
                <a:lnTo>
                  <a:pt x="26352" y="24730"/>
                </a:lnTo>
                <a:lnTo>
                  <a:pt x="34320" y="19107"/>
                </a:lnTo>
                <a:lnTo>
                  <a:pt x="44538" y="17043"/>
                </a:lnTo>
                <a:lnTo>
                  <a:pt x="79726" y="17043"/>
                </a:lnTo>
                <a:lnTo>
                  <a:pt x="76774" y="12650"/>
                </a:lnTo>
                <a:lnTo>
                  <a:pt x="62680" y="3393"/>
                </a:lnTo>
                <a:lnTo>
                  <a:pt x="44780" y="0"/>
                </a:lnTo>
                <a:close/>
              </a:path>
              <a:path w="89534" h="86994">
                <a:moveTo>
                  <a:pt x="79726" y="17043"/>
                </a:moveTo>
                <a:lnTo>
                  <a:pt x="44538" y="17043"/>
                </a:lnTo>
                <a:lnTo>
                  <a:pt x="54794" y="19145"/>
                </a:lnTo>
                <a:lnTo>
                  <a:pt x="62845" y="24850"/>
                </a:lnTo>
                <a:lnTo>
                  <a:pt x="68106" y="33256"/>
                </a:lnTo>
                <a:lnTo>
                  <a:pt x="69945" y="43218"/>
                </a:lnTo>
                <a:lnTo>
                  <a:pt x="69989" y="43700"/>
                </a:lnTo>
                <a:lnTo>
                  <a:pt x="68143" y="53866"/>
                </a:lnTo>
                <a:lnTo>
                  <a:pt x="62966" y="62188"/>
                </a:lnTo>
                <a:lnTo>
                  <a:pt x="54998" y="67810"/>
                </a:lnTo>
                <a:lnTo>
                  <a:pt x="44780" y="69875"/>
                </a:lnTo>
                <a:lnTo>
                  <a:pt x="79533" y="69875"/>
                </a:lnTo>
                <a:lnTo>
                  <a:pt x="85969" y="60327"/>
                </a:lnTo>
                <a:lnTo>
                  <a:pt x="89271" y="43700"/>
                </a:lnTo>
                <a:lnTo>
                  <a:pt x="89319" y="43218"/>
                </a:lnTo>
                <a:lnTo>
                  <a:pt x="86006" y="26387"/>
                </a:lnTo>
                <a:lnTo>
                  <a:pt x="79726" y="17043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935580" y="1869313"/>
            <a:ext cx="69850" cy="84455"/>
          </a:xfrm>
          <a:custGeom>
            <a:avLst/>
            <a:gdLst/>
            <a:ahLst/>
            <a:cxnLst/>
            <a:rect l="l" t="t" r="r" b="b"/>
            <a:pathLst>
              <a:path w="69850" h="84455">
                <a:moveTo>
                  <a:pt x="44068" y="17056"/>
                </a:moveTo>
                <a:lnTo>
                  <a:pt x="25577" y="17056"/>
                </a:lnTo>
                <a:lnTo>
                  <a:pt x="25577" y="84048"/>
                </a:lnTo>
                <a:lnTo>
                  <a:pt x="44068" y="84048"/>
                </a:lnTo>
                <a:lnTo>
                  <a:pt x="44068" y="17056"/>
                </a:lnTo>
                <a:close/>
              </a:path>
              <a:path w="69850" h="84455">
                <a:moveTo>
                  <a:pt x="69634" y="0"/>
                </a:moveTo>
                <a:lnTo>
                  <a:pt x="0" y="0"/>
                </a:lnTo>
                <a:lnTo>
                  <a:pt x="0" y="17056"/>
                </a:lnTo>
                <a:lnTo>
                  <a:pt x="69634" y="17056"/>
                </a:lnTo>
                <a:lnTo>
                  <a:pt x="69634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022349" y="1869320"/>
            <a:ext cx="64135" cy="84455"/>
          </a:xfrm>
          <a:custGeom>
            <a:avLst/>
            <a:gdLst/>
            <a:ahLst/>
            <a:cxnLst/>
            <a:rect l="l" t="t" r="r" b="b"/>
            <a:pathLst>
              <a:path w="64134" h="84455">
                <a:moveTo>
                  <a:pt x="63385" y="0"/>
                </a:moveTo>
                <a:lnTo>
                  <a:pt x="0" y="0"/>
                </a:lnTo>
                <a:lnTo>
                  <a:pt x="0" y="84035"/>
                </a:lnTo>
                <a:lnTo>
                  <a:pt x="63982" y="84035"/>
                </a:lnTo>
                <a:lnTo>
                  <a:pt x="63982" y="67589"/>
                </a:lnTo>
                <a:lnTo>
                  <a:pt x="18376" y="67589"/>
                </a:lnTo>
                <a:lnTo>
                  <a:pt x="18376" y="49936"/>
                </a:lnTo>
                <a:lnTo>
                  <a:pt x="57988" y="49936"/>
                </a:lnTo>
                <a:lnTo>
                  <a:pt x="57988" y="33489"/>
                </a:lnTo>
                <a:lnTo>
                  <a:pt x="18376" y="33489"/>
                </a:lnTo>
                <a:lnTo>
                  <a:pt x="18376" y="16446"/>
                </a:lnTo>
                <a:lnTo>
                  <a:pt x="63385" y="16446"/>
                </a:lnTo>
                <a:lnTo>
                  <a:pt x="63385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102028" y="1867879"/>
            <a:ext cx="78105" cy="86995"/>
          </a:xfrm>
          <a:custGeom>
            <a:avLst/>
            <a:gdLst/>
            <a:ahLst/>
            <a:cxnLst/>
            <a:rect l="l" t="t" r="r" b="b"/>
            <a:pathLst>
              <a:path w="78105" h="86994">
                <a:moveTo>
                  <a:pt x="43815" y="0"/>
                </a:moveTo>
                <a:lnTo>
                  <a:pt x="3217" y="26590"/>
                </a:lnTo>
                <a:lnTo>
                  <a:pt x="0" y="43700"/>
                </a:lnTo>
                <a:lnTo>
                  <a:pt x="3257" y="60633"/>
                </a:lnTo>
                <a:lnTo>
                  <a:pt x="12277" y="74358"/>
                </a:lnTo>
                <a:lnTo>
                  <a:pt x="25931" y="83559"/>
                </a:lnTo>
                <a:lnTo>
                  <a:pt x="43091" y="86918"/>
                </a:lnTo>
                <a:lnTo>
                  <a:pt x="54102" y="85873"/>
                </a:lnTo>
                <a:lnTo>
                  <a:pt x="63163" y="82881"/>
                </a:lnTo>
                <a:lnTo>
                  <a:pt x="70805" y="78158"/>
                </a:lnTo>
                <a:lnTo>
                  <a:pt x="77558" y="71920"/>
                </a:lnTo>
                <a:lnTo>
                  <a:pt x="75536" y="69875"/>
                </a:lnTo>
                <a:lnTo>
                  <a:pt x="43700" y="69875"/>
                </a:lnTo>
                <a:lnTo>
                  <a:pt x="33816" y="67774"/>
                </a:lnTo>
                <a:lnTo>
                  <a:pt x="26114" y="62072"/>
                </a:lnTo>
                <a:lnTo>
                  <a:pt x="21112" y="53668"/>
                </a:lnTo>
                <a:lnTo>
                  <a:pt x="19371" y="43700"/>
                </a:lnTo>
                <a:lnTo>
                  <a:pt x="19329" y="43218"/>
                </a:lnTo>
                <a:lnTo>
                  <a:pt x="21146" y="33052"/>
                </a:lnTo>
                <a:lnTo>
                  <a:pt x="26204" y="24730"/>
                </a:lnTo>
                <a:lnTo>
                  <a:pt x="33918" y="19107"/>
                </a:lnTo>
                <a:lnTo>
                  <a:pt x="43700" y="17043"/>
                </a:lnTo>
                <a:lnTo>
                  <a:pt x="73423" y="17043"/>
                </a:lnTo>
                <a:lnTo>
                  <a:pt x="76962" y="12966"/>
                </a:lnTo>
                <a:lnTo>
                  <a:pt x="70716" y="7699"/>
                </a:lnTo>
                <a:lnTo>
                  <a:pt x="63403" y="3602"/>
                </a:lnTo>
                <a:lnTo>
                  <a:pt x="54582" y="945"/>
                </a:lnTo>
                <a:lnTo>
                  <a:pt x="43815" y="0"/>
                </a:lnTo>
                <a:close/>
              </a:path>
              <a:path w="78105" h="86994">
                <a:moveTo>
                  <a:pt x="65798" y="60032"/>
                </a:moveTo>
                <a:lnTo>
                  <a:pt x="59182" y="66027"/>
                </a:lnTo>
                <a:lnTo>
                  <a:pt x="53301" y="69875"/>
                </a:lnTo>
                <a:lnTo>
                  <a:pt x="75536" y="69875"/>
                </a:lnTo>
                <a:lnTo>
                  <a:pt x="65798" y="60032"/>
                </a:lnTo>
                <a:close/>
              </a:path>
              <a:path w="78105" h="86994">
                <a:moveTo>
                  <a:pt x="73423" y="17043"/>
                </a:moveTo>
                <a:lnTo>
                  <a:pt x="52095" y="17043"/>
                </a:lnTo>
                <a:lnTo>
                  <a:pt x="58712" y="20650"/>
                </a:lnTo>
                <a:lnTo>
                  <a:pt x="65189" y="26530"/>
                </a:lnTo>
                <a:lnTo>
                  <a:pt x="73423" y="17043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191317" y="1869313"/>
            <a:ext cx="69850" cy="84455"/>
          </a:xfrm>
          <a:custGeom>
            <a:avLst/>
            <a:gdLst/>
            <a:ahLst/>
            <a:cxnLst/>
            <a:rect l="l" t="t" r="r" b="b"/>
            <a:pathLst>
              <a:path w="69850" h="84455">
                <a:moveTo>
                  <a:pt x="44056" y="17056"/>
                </a:moveTo>
                <a:lnTo>
                  <a:pt x="25565" y="17056"/>
                </a:lnTo>
                <a:lnTo>
                  <a:pt x="25565" y="84048"/>
                </a:lnTo>
                <a:lnTo>
                  <a:pt x="44056" y="84048"/>
                </a:lnTo>
                <a:lnTo>
                  <a:pt x="44056" y="17056"/>
                </a:lnTo>
                <a:close/>
              </a:path>
              <a:path w="69850" h="84455">
                <a:moveTo>
                  <a:pt x="69621" y="0"/>
                </a:moveTo>
                <a:lnTo>
                  <a:pt x="0" y="0"/>
                </a:lnTo>
                <a:lnTo>
                  <a:pt x="0" y="17056"/>
                </a:lnTo>
                <a:lnTo>
                  <a:pt x="69621" y="17056"/>
                </a:lnTo>
                <a:lnTo>
                  <a:pt x="69621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270751" y="1867879"/>
            <a:ext cx="89535" cy="86995"/>
          </a:xfrm>
          <a:custGeom>
            <a:avLst/>
            <a:gdLst/>
            <a:ahLst/>
            <a:cxnLst/>
            <a:rect l="l" t="t" r="r" b="b"/>
            <a:pathLst>
              <a:path w="89534" h="86994">
                <a:moveTo>
                  <a:pt x="44780" y="0"/>
                </a:moveTo>
                <a:lnTo>
                  <a:pt x="3350" y="26590"/>
                </a:lnTo>
                <a:lnTo>
                  <a:pt x="0" y="43700"/>
                </a:lnTo>
                <a:lnTo>
                  <a:pt x="3312" y="60531"/>
                </a:lnTo>
                <a:lnTo>
                  <a:pt x="12544" y="74268"/>
                </a:lnTo>
                <a:lnTo>
                  <a:pt x="26639" y="83525"/>
                </a:lnTo>
                <a:lnTo>
                  <a:pt x="44538" y="86918"/>
                </a:lnTo>
                <a:lnTo>
                  <a:pt x="62471" y="83487"/>
                </a:lnTo>
                <a:lnTo>
                  <a:pt x="76649" y="74147"/>
                </a:lnTo>
                <a:lnTo>
                  <a:pt x="79529" y="69875"/>
                </a:lnTo>
                <a:lnTo>
                  <a:pt x="44780" y="69875"/>
                </a:lnTo>
                <a:lnTo>
                  <a:pt x="34524" y="67774"/>
                </a:lnTo>
                <a:lnTo>
                  <a:pt x="26473" y="62072"/>
                </a:lnTo>
                <a:lnTo>
                  <a:pt x="21212" y="53668"/>
                </a:lnTo>
                <a:lnTo>
                  <a:pt x="19373" y="43700"/>
                </a:lnTo>
                <a:lnTo>
                  <a:pt x="19329" y="43218"/>
                </a:lnTo>
                <a:lnTo>
                  <a:pt x="21175" y="33052"/>
                </a:lnTo>
                <a:lnTo>
                  <a:pt x="26352" y="24730"/>
                </a:lnTo>
                <a:lnTo>
                  <a:pt x="34320" y="19107"/>
                </a:lnTo>
                <a:lnTo>
                  <a:pt x="44538" y="17043"/>
                </a:lnTo>
                <a:lnTo>
                  <a:pt x="79726" y="17043"/>
                </a:lnTo>
                <a:lnTo>
                  <a:pt x="76774" y="12650"/>
                </a:lnTo>
                <a:lnTo>
                  <a:pt x="62680" y="3393"/>
                </a:lnTo>
                <a:lnTo>
                  <a:pt x="44780" y="0"/>
                </a:lnTo>
                <a:close/>
              </a:path>
              <a:path w="89534" h="86994">
                <a:moveTo>
                  <a:pt x="79726" y="17043"/>
                </a:moveTo>
                <a:lnTo>
                  <a:pt x="44538" y="17043"/>
                </a:lnTo>
                <a:lnTo>
                  <a:pt x="54794" y="19145"/>
                </a:lnTo>
                <a:lnTo>
                  <a:pt x="62845" y="24850"/>
                </a:lnTo>
                <a:lnTo>
                  <a:pt x="68106" y="33256"/>
                </a:lnTo>
                <a:lnTo>
                  <a:pt x="69945" y="43218"/>
                </a:lnTo>
                <a:lnTo>
                  <a:pt x="69989" y="43700"/>
                </a:lnTo>
                <a:lnTo>
                  <a:pt x="68143" y="53866"/>
                </a:lnTo>
                <a:lnTo>
                  <a:pt x="62966" y="62188"/>
                </a:lnTo>
                <a:lnTo>
                  <a:pt x="54998" y="67810"/>
                </a:lnTo>
                <a:lnTo>
                  <a:pt x="44780" y="69875"/>
                </a:lnTo>
                <a:lnTo>
                  <a:pt x="79529" y="69875"/>
                </a:lnTo>
                <a:lnTo>
                  <a:pt x="85967" y="60327"/>
                </a:lnTo>
                <a:lnTo>
                  <a:pt x="89271" y="43700"/>
                </a:lnTo>
                <a:lnTo>
                  <a:pt x="89319" y="43218"/>
                </a:lnTo>
                <a:lnTo>
                  <a:pt x="86006" y="26387"/>
                </a:lnTo>
                <a:lnTo>
                  <a:pt x="79726" y="17043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379466" y="1869321"/>
            <a:ext cx="73025" cy="84455"/>
          </a:xfrm>
          <a:custGeom>
            <a:avLst/>
            <a:gdLst/>
            <a:ahLst/>
            <a:cxnLst/>
            <a:rect l="l" t="t" r="r" b="b"/>
            <a:pathLst>
              <a:path w="73025" h="84455">
                <a:moveTo>
                  <a:pt x="38417" y="0"/>
                </a:moveTo>
                <a:lnTo>
                  <a:pt x="0" y="0"/>
                </a:lnTo>
                <a:lnTo>
                  <a:pt x="0" y="84035"/>
                </a:lnTo>
                <a:lnTo>
                  <a:pt x="18491" y="84035"/>
                </a:lnTo>
                <a:lnTo>
                  <a:pt x="18491" y="57150"/>
                </a:lnTo>
                <a:lnTo>
                  <a:pt x="54244" y="57150"/>
                </a:lnTo>
                <a:lnTo>
                  <a:pt x="52108" y="54025"/>
                </a:lnTo>
                <a:lnTo>
                  <a:pt x="59427" y="50191"/>
                </a:lnTo>
                <a:lnTo>
                  <a:pt x="65117" y="44600"/>
                </a:lnTo>
                <a:lnTo>
                  <a:pt x="67004" y="40817"/>
                </a:lnTo>
                <a:lnTo>
                  <a:pt x="18491" y="40817"/>
                </a:lnTo>
                <a:lnTo>
                  <a:pt x="18491" y="16687"/>
                </a:lnTo>
                <a:lnTo>
                  <a:pt x="68921" y="16687"/>
                </a:lnTo>
                <a:lnTo>
                  <a:pt x="67589" y="13208"/>
                </a:lnTo>
                <a:lnTo>
                  <a:pt x="62915" y="8521"/>
                </a:lnTo>
                <a:lnTo>
                  <a:pt x="58261" y="4859"/>
                </a:lnTo>
                <a:lnTo>
                  <a:pt x="52604" y="2189"/>
                </a:lnTo>
                <a:lnTo>
                  <a:pt x="45979" y="554"/>
                </a:lnTo>
                <a:lnTo>
                  <a:pt x="38417" y="0"/>
                </a:lnTo>
                <a:close/>
              </a:path>
              <a:path w="73025" h="84455">
                <a:moveTo>
                  <a:pt x="54244" y="57150"/>
                </a:moveTo>
                <a:lnTo>
                  <a:pt x="33020" y="57150"/>
                </a:lnTo>
                <a:lnTo>
                  <a:pt x="51028" y="84035"/>
                </a:lnTo>
                <a:lnTo>
                  <a:pt x="72631" y="84035"/>
                </a:lnTo>
                <a:lnTo>
                  <a:pt x="54244" y="57150"/>
                </a:lnTo>
                <a:close/>
              </a:path>
              <a:path w="73025" h="84455">
                <a:moveTo>
                  <a:pt x="68921" y="16687"/>
                </a:moveTo>
                <a:lnTo>
                  <a:pt x="45872" y="16687"/>
                </a:lnTo>
                <a:lnTo>
                  <a:pt x="51396" y="20777"/>
                </a:lnTo>
                <a:lnTo>
                  <a:pt x="51396" y="36017"/>
                </a:lnTo>
                <a:lnTo>
                  <a:pt x="46228" y="40817"/>
                </a:lnTo>
                <a:lnTo>
                  <a:pt x="67004" y="40817"/>
                </a:lnTo>
                <a:lnTo>
                  <a:pt x="68804" y="37207"/>
                </a:lnTo>
                <a:lnTo>
                  <a:pt x="70116" y="27965"/>
                </a:lnTo>
                <a:lnTo>
                  <a:pt x="70116" y="19812"/>
                </a:lnTo>
                <a:lnTo>
                  <a:pt x="68921" y="16687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502470" y="1868126"/>
            <a:ext cx="66675" cy="86995"/>
          </a:xfrm>
          <a:custGeom>
            <a:avLst/>
            <a:gdLst/>
            <a:ahLst/>
            <a:cxnLst/>
            <a:rect l="l" t="t" r="r" b="b"/>
            <a:pathLst>
              <a:path w="66675" h="86994">
                <a:moveTo>
                  <a:pt x="10922" y="59905"/>
                </a:moveTo>
                <a:lnTo>
                  <a:pt x="0" y="72986"/>
                </a:lnTo>
                <a:lnTo>
                  <a:pt x="8034" y="78887"/>
                </a:lnTo>
                <a:lnTo>
                  <a:pt x="16835" y="83088"/>
                </a:lnTo>
                <a:lnTo>
                  <a:pt x="26133" y="85600"/>
                </a:lnTo>
                <a:lnTo>
                  <a:pt x="35661" y="86436"/>
                </a:lnTo>
                <a:lnTo>
                  <a:pt x="48127" y="84710"/>
                </a:lnTo>
                <a:lnTo>
                  <a:pt x="57881" y="79663"/>
                </a:lnTo>
                <a:lnTo>
                  <a:pt x="64238" y="71487"/>
                </a:lnTo>
                <a:lnTo>
                  <a:pt x="64521" y="70103"/>
                </a:lnTo>
                <a:lnTo>
                  <a:pt x="36017" y="70103"/>
                </a:lnTo>
                <a:lnTo>
                  <a:pt x="29109" y="69387"/>
                </a:lnTo>
                <a:lnTo>
                  <a:pt x="22707" y="67343"/>
                </a:lnTo>
                <a:lnTo>
                  <a:pt x="16686" y="64130"/>
                </a:lnTo>
                <a:lnTo>
                  <a:pt x="10922" y="59905"/>
                </a:lnTo>
                <a:close/>
              </a:path>
              <a:path w="66675" h="86994">
                <a:moveTo>
                  <a:pt x="32778" y="0"/>
                </a:moveTo>
                <a:lnTo>
                  <a:pt x="20937" y="1811"/>
                </a:lnTo>
                <a:lnTo>
                  <a:pt x="11626" y="6942"/>
                </a:lnTo>
                <a:lnTo>
                  <a:pt x="5536" y="14932"/>
                </a:lnTo>
                <a:lnTo>
                  <a:pt x="3352" y="25323"/>
                </a:lnTo>
                <a:lnTo>
                  <a:pt x="3352" y="25565"/>
                </a:lnTo>
                <a:lnTo>
                  <a:pt x="45262" y="54863"/>
                </a:lnTo>
                <a:lnTo>
                  <a:pt x="48145" y="57264"/>
                </a:lnTo>
                <a:lnTo>
                  <a:pt x="48145" y="67106"/>
                </a:lnTo>
                <a:lnTo>
                  <a:pt x="43586" y="70103"/>
                </a:lnTo>
                <a:lnTo>
                  <a:pt x="64521" y="70103"/>
                </a:lnTo>
                <a:lnTo>
                  <a:pt x="66509" y="60375"/>
                </a:lnTo>
                <a:lnTo>
                  <a:pt x="66467" y="59905"/>
                </a:lnTo>
                <a:lnTo>
                  <a:pt x="64743" y="50643"/>
                </a:lnTo>
                <a:lnTo>
                  <a:pt x="59577" y="43705"/>
                </a:lnTo>
                <a:lnTo>
                  <a:pt x="51213" y="38680"/>
                </a:lnTo>
                <a:lnTo>
                  <a:pt x="39852" y="34924"/>
                </a:lnTo>
                <a:lnTo>
                  <a:pt x="25336" y="31216"/>
                </a:lnTo>
                <a:lnTo>
                  <a:pt x="21729" y="29400"/>
                </a:lnTo>
                <a:lnTo>
                  <a:pt x="21729" y="19557"/>
                </a:lnTo>
                <a:lnTo>
                  <a:pt x="25450" y="16319"/>
                </a:lnTo>
                <a:lnTo>
                  <a:pt x="60093" y="16319"/>
                </a:lnTo>
                <a:lnTo>
                  <a:pt x="63982" y="10680"/>
                </a:lnTo>
                <a:lnTo>
                  <a:pt x="57233" y="6123"/>
                </a:lnTo>
                <a:lnTo>
                  <a:pt x="49776" y="2773"/>
                </a:lnTo>
                <a:lnTo>
                  <a:pt x="41620" y="706"/>
                </a:lnTo>
                <a:lnTo>
                  <a:pt x="32778" y="0"/>
                </a:lnTo>
                <a:close/>
              </a:path>
              <a:path w="66675" h="86994">
                <a:moveTo>
                  <a:pt x="60093" y="16319"/>
                </a:moveTo>
                <a:lnTo>
                  <a:pt x="39611" y="16319"/>
                </a:lnTo>
                <a:lnTo>
                  <a:pt x="46939" y="19443"/>
                </a:lnTo>
                <a:lnTo>
                  <a:pt x="54381" y="24599"/>
                </a:lnTo>
                <a:lnTo>
                  <a:pt x="60093" y="16319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6588038" y="1869320"/>
            <a:ext cx="64135" cy="84455"/>
          </a:xfrm>
          <a:custGeom>
            <a:avLst/>
            <a:gdLst/>
            <a:ahLst/>
            <a:cxnLst/>
            <a:rect l="l" t="t" r="r" b="b"/>
            <a:pathLst>
              <a:path w="64134" h="84455">
                <a:moveTo>
                  <a:pt x="63385" y="0"/>
                </a:moveTo>
                <a:lnTo>
                  <a:pt x="0" y="0"/>
                </a:lnTo>
                <a:lnTo>
                  <a:pt x="0" y="84035"/>
                </a:lnTo>
                <a:lnTo>
                  <a:pt x="63982" y="84035"/>
                </a:lnTo>
                <a:lnTo>
                  <a:pt x="63982" y="67589"/>
                </a:lnTo>
                <a:lnTo>
                  <a:pt x="18376" y="67589"/>
                </a:lnTo>
                <a:lnTo>
                  <a:pt x="18376" y="49936"/>
                </a:lnTo>
                <a:lnTo>
                  <a:pt x="57988" y="49936"/>
                </a:lnTo>
                <a:lnTo>
                  <a:pt x="57988" y="33489"/>
                </a:lnTo>
                <a:lnTo>
                  <a:pt x="18376" y="33489"/>
                </a:lnTo>
                <a:lnTo>
                  <a:pt x="18376" y="16446"/>
                </a:lnTo>
                <a:lnTo>
                  <a:pt x="63385" y="16446"/>
                </a:lnTo>
                <a:lnTo>
                  <a:pt x="63385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6665444" y="1869313"/>
            <a:ext cx="69850" cy="84455"/>
          </a:xfrm>
          <a:custGeom>
            <a:avLst/>
            <a:gdLst/>
            <a:ahLst/>
            <a:cxnLst/>
            <a:rect l="l" t="t" r="r" b="b"/>
            <a:pathLst>
              <a:path w="69850" h="84455">
                <a:moveTo>
                  <a:pt x="44056" y="17056"/>
                </a:moveTo>
                <a:lnTo>
                  <a:pt x="25565" y="17056"/>
                </a:lnTo>
                <a:lnTo>
                  <a:pt x="25565" y="84048"/>
                </a:lnTo>
                <a:lnTo>
                  <a:pt x="44056" y="84048"/>
                </a:lnTo>
                <a:lnTo>
                  <a:pt x="44056" y="17056"/>
                </a:lnTo>
                <a:close/>
              </a:path>
              <a:path w="69850" h="84455">
                <a:moveTo>
                  <a:pt x="69621" y="0"/>
                </a:moveTo>
                <a:lnTo>
                  <a:pt x="0" y="0"/>
                </a:lnTo>
                <a:lnTo>
                  <a:pt x="0" y="17056"/>
                </a:lnTo>
                <a:lnTo>
                  <a:pt x="69621" y="17056"/>
                </a:lnTo>
                <a:lnTo>
                  <a:pt x="69621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635901" y="1004896"/>
            <a:ext cx="443230" cy="569595"/>
          </a:xfrm>
          <a:custGeom>
            <a:avLst/>
            <a:gdLst/>
            <a:ahLst/>
            <a:cxnLst/>
            <a:rect l="l" t="t" r="r" b="b"/>
            <a:pathLst>
              <a:path w="443230" h="569594">
                <a:moveTo>
                  <a:pt x="89916" y="0"/>
                </a:moveTo>
                <a:lnTo>
                  <a:pt x="0" y="0"/>
                </a:lnTo>
                <a:lnTo>
                  <a:pt x="95275" y="568985"/>
                </a:lnTo>
                <a:lnTo>
                  <a:pt x="177393" y="568985"/>
                </a:lnTo>
                <a:lnTo>
                  <a:pt x="215949" y="304698"/>
                </a:lnTo>
                <a:lnTo>
                  <a:pt x="134874" y="304698"/>
                </a:lnTo>
                <a:lnTo>
                  <a:pt x="89916" y="0"/>
                </a:lnTo>
                <a:close/>
              </a:path>
              <a:path w="443230" h="569594">
                <a:moveTo>
                  <a:pt x="303856" y="255943"/>
                </a:moveTo>
                <a:lnTo>
                  <a:pt x="223062" y="255943"/>
                </a:lnTo>
                <a:lnTo>
                  <a:pt x="272008" y="568985"/>
                </a:lnTo>
                <a:lnTo>
                  <a:pt x="353745" y="568985"/>
                </a:lnTo>
                <a:lnTo>
                  <a:pt x="395125" y="304444"/>
                </a:lnTo>
                <a:lnTo>
                  <a:pt x="311010" y="304444"/>
                </a:lnTo>
                <a:lnTo>
                  <a:pt x="303856" y="255943"/>
                </a:lnTo>
                <a:close/>
              </a:path>
              <a:path w="443230" h="569594">
                <a:moveTo>
                  <a:pt x="266103" y="0"/>
                </a:moveTo>
                <a:lnTo>
                  <a:pt x="176199" y="0"/>
                </a:lnTo>
                <a:lnTo>
                  <a:pt x="134874" y="304698"/>
                </a:lnTo>
                <a:lnTo>
                  <a:pt x="215949" y="304698"/>
                </a:lnTo>
                <a:lnTo>
                  <a:pt x="223062" y="255943"/>
                </a:lnTo>
                <a:lnTo>
                  <a:pt x="303856" y="255943"/>
                </a:lnTo>
                <a:lnTo>
                  <a:pt x="266103" y="0"/>
                </a:lnTo>
                <a:close/>
              </a:path>
              <a:path w="443230" h="569594">
                <a:moveTo>
                  <a:pt x="442747" y="0"/>
                </a:moveTo>
                <a:lnTo>
                  <a:pt x="352666" y="0"/>
                </a:lnTo>
                <a:lnTo>
                  <a:pt x="311010" y="304444"/>
                </a:lnTo>
                <a:lnTo>
                  <a:pt x="395125" y="304444"/>
                </a:lnTo>
                <a:lnTo>
                  <a:pt x="442747" y="0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6150842" y="1004897"/>
            <a:ext cx="269875" cy="569595"/>
          </a:xfrm>
          <a:custGeom>
            <a:avLst/>
            <a:gdLst/>
            <a:ahLst/>
            <a:cxnLst/>
            <a:rect l="l" t="t" r="r" b="b"/>
            <a:pathLst>
              <a:path w="269875" h="569594">
                <a:moveTo>
                  <a:pt x="135305" y="0"/>
                </a:moveTo>
                <a:lnTo>
                  <a:pt x="0" y="0"/>
                </a:lnTo>
                <a:lnTo>
                  <a:pt x="0" y="568985"/>
                </a:lnTo>
                <a:lnTo>
                  <a:pt x="85813" y="568985"/>
                </a:lnTo>
                <a:lnTo>
                  <a:pt x="85813" y="354647"/>
                </a:lnTo>
                <a:lnTo>
                  <a:pt x="135305" y="354647"/>
                </a:lnTo>
                <a:lnTo>
                  <a:pt x="187026" y="344655"/>
                </a:lnTo>
                <a:lnTo>
                  <a:pt x="230441" y="314680"/>
                </a:lnTo>
                <a:lnTo>
                  <a:pt x="259902" y="270638"/>
                </a:lnTo>
                <a:lnTo>
                  <a:pt x="260167" y="269735"/>
                </a:lnTo>
                <a:lnTo>
                  <a:pt x="85813" y="269735"/>
                </a:lnTo>
                <a:lnTo>
                  <a:pt x="85813" y="87642"/>
                </a:lnTo>
                <a:lnTo>
                  <a:pt x="262425" y="87642"/>
                </a:lnTo>
                <a:lnTo>
                  <a:pt x="261092" y="82416"/>
                </a:lnTo>
                <a:lnTo>
                  <a:pt x="235203" y="39497"/>
                </a:lnTo>
                <a:lnTo>
                  <a:pt x="191617" y="9875"/>
                </a:lnTo>
                <a:lnTo>
                  <a:pt x="165052" y="2469"/>
                </a:lnTo>
                <a:lnTo>
                  <a:pt x="135305" y="0"/>
                </a:lnTo>
                <a:close/>
              </a:path>
              <a:path w="269875" h="569594">
                <a:moveTo>
                  <a:pt x="262425" y="87642"/>
                </a:moveTo>
                <a:lnTo>
                  <a:pt x="137579" y="87642"/>
                </a:lnTo>
                <a:lnTo>
                  <a:pt x="148151" y="88493"/>
                </a:lnTo>
                <a:lnTo>
                  <a:pt x="157618" y="91044"/>
                </a:lnTo>
                <a:lnTo>
                  <a:pt x="185788" y="126547"/>
                </a:lnTo>
                <a:lnTo>
                  <a:pt x="186626" y="220230"/>
                </a:lnTo>
                <a:lnTo>
                  <a:pt x="185731" y="230081"/>
                </a:lnTo>
                <a:lnTo>
                  <a:pt x="156486" y="266104"/>
                </a:lnTo>
                <a:lnTo>
                  <a:pt x="137579" y="269735"/>
                </a:lnTo>
                <a:lnTo>
                  <a:pt x="260167" y="269735"/>
                </a:lnTo>
                <a:lnTo>
                  <a:pt x="267267" y="245548"/>
                </a:lnTo>
                <a:lnTo>
                  <a:pt x="269722" y="218414"/>
                </a:lnTo>
                <a:lnTo>
                  <a:pt x="269722" y="135775"/>
                </a:lnTo>
                <a:lnTo>
                  <a:pt x="267565" y="107791"/>
                </a:lnTo>
                <a:lnTo>
                  <a:pt x="262425" y="87642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6479581" y="997632"/>
            <a:ext cx="283845" cy="583565"/>
          </a:xfrm>
          <a:custGeom>
            <a:avLst/>
            <a:gdLst/>
            <a:ahLst/>
            <a:cxnLst/>
            <a:rect l="l" t="t" r="r" b="b"/>
            <a:pathLst>
              <a:path w="283844" h="583565">
                <a:moveTo>
                  <a:pt x="81737" y="415950"/>
                </a:moveTo>
                <a:lnTo>
                  <a:pt x="0" y="421855"/>
                </a:lnTo>
                <a:lnTo>
                  <a:pt x="2205" y="443925"/>
                </a:lnTo>
                <a:lnTo>
                  <a:pt x="6080" y="464716"/>
                </a:lnTo>
                <a:lnTo>
                  <a:pt x="18846" y="502462"/>
                </a:lnTo>
                <a:lnTo>
                  <a:pt x="49541" y="546941"/>
                </a:lnTo>
                <a:lnTo>
                  <a:pt x="100136" y="576814"/>
                </a:lnTo>
                <a:lnTo>
                  <a:pt x="146227" y="583056"/>
                </a:lnTo>
                <a:lnTo>
                  <a:pt x="159424" y="582659"/>
                </a:lnTo>
                <a:lnTo>
                  <a:pt x="211895" y="569751"/>
                </a:lnTo>
                <a:lnTo>
                  <a:pt x="252933" y="536282"/>
                </a:lnTo>
                <a:lnTo>
                  <a:pt x="270805" y="504050"/>
                </a:lnTo>
                <a:lnTo>
                  <a:pt x="143497" y="504050"/>
                </a:lnTo>
                <a:lnTo>
                  <a:pt x="133789" y="503395"/>
                </a:lnTo>
                <a:lnTo>
                  <a:pt x="98596" y="475173"/>
                </a:lnTo>
                <a:lnTo>
                  <a:pt x="85431" y="439115"/>
                </a:lnTo>
                <a:lnTo>
                  <a:pt x="81737" y="415950"/>
                </a:lnTo>
                <a:close/>
              </a:path>
              <a:path w="283844" h="583565">
                <a:moveTo>
                  <a:pt x="141223" y="0"/>
                </a:moveTo>
                <a:lnTo>
                  <a:pt x="97412" y="6021"/>
                </a:lnTo>
                <a:lnTo>
                  <a:pt x="61315" y="24091"/>
                </a:lnTo>
                <a:lnTo>
                  <a:pt x="22145" y="73515"/>
                </a:lnTo>
                <a:lnTo>
                  <a:pt x="9093" y="141808"/>
                </a:lnTo>
                <a:lnTo>
                  <a:pt x="10284" y="163001"/>
                </a:lnTo>
                <a:lnTo>
                  <a:pt x="19819" y="202992"/>
                </a:lnTo>
                <a:lnTo>
                  <a:pt x="38579" y="238697"/>
                </a:lnTo>
                <a:lnTo>
                  <a:pt x="68773" y="275744"/>
                </a:lnTo>
                <a:lnTo>
                  <a:pt x="164845" y="368147"/>
                </a:lnTo>
                <a:lnTo>
                  <a:pt x="178949" y="385675"/>
                </a:lnTo>
                <a:lnTo>
                  <a:pt x="189026" y="403261"/>
                </a:lnTo>
                <a:lnTo>
                  <a:pt x="195074" y="420902"/>
                </a:lnTo>
                <a:lnTo>
                  <a:pt x="197091" y="438594"/>
                </a:lnTo>
                <a:lnTo>
                  <a:pt x="196550" y="450158"/>
                </a:lnTo>
                <a:lnTo>
                  <a:pt x="179344" y="488110"/>
                </a:lnTo>
                <a:lnTo>
                  <a:pt x="143497" y="504050"/>
                </a:lnTo>
                <a:lnTo>
                  <a:pt x="270805" y="504050"/>
                </a:lnTo>
                <a:lnTo>
                  <a:pt x="276544" y="489740"/>
                </a:lnTo>
                <a:lnTo>
                  <a:pt x="282224" y="463234"/>
                </a:lnTo>
                <a:lnTo>
                  <a:pt x="283819" y="434568"/>
                </a:lnTo>
                <a:lnTo>
                  <a:pt x="282853" y="422140"/>
                </a:lnTo>
                <a:lnTo>
                  <a:pt x="271106" y="380072"/>
                </a:lnTo>
                <a:lnTo>
                  <a:pt x="248399" y="337793"/>
                </a:lnTo>
                <a:lnTo>
                  <a:pt x="223877" y="306459"/>
                </a:lnTo>
                <a:lnTo>
                  <a:pt x="194249" y="276886"/>
                </a:lnTo>
                <a:lnTo>
                  <a:pt x="157459" y="245557"/>
                </a:lnTo>
                <a:lnTo>
                  <a:pt x="147129" y="236134"/>
                </a:lnTo>
                <a:lnTo>
                  <a:pt x="116539" y="199204"/>
                </a:lnTo>
                <a:lnTo>
                  <a:pt x="99737" y="159475"/>
                </a:lnTo>
                <a:lnTo>
                  <a:pt x="97637" y="139865"/>
                </a:lnTo>
                <a:lnTo>
                  <a:pt x="98261" y="127887"/>
                </a:lnTo>
                <a:lnTo>
                  <a:pt x="114466" y="88945"/>
                </a:lnTo>
                <a:lnTo>
                  <a:pt x="143497" y="77190"/>
                </a:lnTo>
                <a:lnTo>
                  <a:pt x="266713" y="77190"/>
                </a:lnTo>
                <a:lnTo>
                  <a:pt x="260896" y="64935"/>
                </a:lnTo>
                <a:lnTo>
                  <a:pt x="231892" y="29173"/>
                </a:lnTo>
                <a:lnTo>
                  <a:pt x="183800" y="5106"/>
                </a:lnTo>
                <a:lnTo>
                  <a:pt x="163336" y="1276"/>
                </a:lnTo>
                <a:lnTo>
                  <a:pt x="141223" y="0"/>
                </a:lnTo>
                <a:close/>
              </a:path>
              <a:path w="283844" h="583565">
                <a:moveTo>
                  <a:pt x="266713" y="77190"/>
                </a:moveTo>
                <a:lnTo>
                  <a:pt x="143497" y="77190"/>
                </a:lnTo>
                <a:lnTo>
                  <a:pt x="153970" y="78073"/>
                </a:lnTo>
                <a:lnTo>
                  <a:pt x="163137" y="80718"/>
                </a:lnTo>
                <a:lnTo>
                  <a:pt x="190723" y="114660"/>
                </a:lnTo>
                <a:lnTo>
                  <a:pt x="197535" y="145770"/>
                </a:lnTo>
                <a:lnTo>
                  <a:pt x="279730" y="130784"/>
                </a:lnTo>
                <a:lnTo>
                  <a:pt x="277355" y="112703"/>
                </a:lnTo>
                <a:lnTo>
                  <a:pt x="273427" y="95702"/>
                </a:lnTo>
                <a:lnTo>
                  <a:pt x="267943" y="79780"/>
                </a:lnTo>
                <a:lnTo>
                  <a:pt x="266713" y="77190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4708162" y="850900"/>
            <a:ext cx="751840" cy="760730"/>
          </a:xfrm>
          <a:custGeom>
            <a:avLst/>
            <a:gdLst/>
            <a:ahLst/>
            <a:cxnLst/>
            <a:rect l="l" t="t" r="r" b="b"/>
            <a:pathLst>
              <a:path w="751840" h="760730">
                <a:moveTo>
                  <a:pt x="0" y="161975"/>
                </a:moveTo>
                <a:lnTo>
                  <a:pt x="177" y="536295"/>
                </a:lnTo>
                <a:lnTo>
                  <a:pt x="8224" y="613810"/>
                </a:lnTo>
                <a:lnTo>
                  <a:pt x="21566" y="659869"/>
                </a:lnTo>
                <a:lnTo>
                  <a:pt x="43553" y="709145"/>
                </a:lnTo>
                <a:lnTo>
                  <a:pt x="76009" y="760399"/>
                </a:lnTo>
                <a:lnTo>
                  <a:pt x="84600" y="736929"/>
                </a:lnTo>
                <a:lnTo>
                  <a:pt x="94462" y="712816"/>
                </a:lnTo>
                <a:lnTo>
                  <a:pt x="105620" y="687897"/>
                </a:lnTo>
                <a:lnTo>
                  <a:pt x="118097" y="662012"/>
                </a:lnTo>
                <a:lnTo>
                  <a:pt x="103050" y="626772"/>
                </a:lnTo>
                <a:lnTo>
                  <a:pt x="93773" y="593801"/>
                </a:lnTo>
                <a:lnTo>
                  <a:pt x="89140" y="563754"/>
                </a:lnTo>
                <a:lnTo>
                  <a:pt x="88023" y="537286"/>
                </a:lnTo>
                <a:lnTo>
                  <a:pt x="87896" y="245745"/>
                </a:lnTo>
                <a:lnTo>
                  <a:pt x="143427" y="237106"/>
                </a:lnTo>
                <a:lnTo>
                  <a:pt x="196584" y="224019"/>
                </a:lnTo>
                <a:lnTo>
                  <a:pt x="246878" y="206709"/>
                </a:lnTo>
                <a:lnTo>
                  <a:pt x="293817" y="185407"/>
                </a:lnTo>
                <a:lnTo>
                  <a:pt x="333902" y="162090"/>
                </a:lnTo>
                <a:lnTo>
                  <a:pt x="12306" y="162090"/>
                </a:lnTo>
                <a:lnTo>
                  <a:pt x="0" y="161975"/>
                </a:lnTo>
                <a:close/>
              </a:path>
              <a:path w="751840" h="760730">
                <a:moveTo>
                  <a:pt x="555883" y="131737"/>
                </a:moveTo>
                <a:lnTo>
                  <a:pt x="375666" y="131737"/>
                </a:lnTo>
                <a:lnTo>
                  <a:pt x="414426" y="160340"/>
                </a:lnTo>
                <a:lnTo>
                  <a:pt x="457520" y="185407"/>
                </a:lnTo>
                <a:lnTo>
                  <a:pt x="504458" y="206709"/>
                </a:lnTo>
                <a:lnTo>
                  <a:pt x="554750" y="224019"/>
                </a:lnTo>
                <a:lnTo>
                  <a:pt x="607905" y="237106"/>
                </a:lnTo>
                <a:lnTo>
                  <a:pt x="663435" y="245745"/>
                </a:lnTo>
                <a:lnTo>
                  <a:pt x="663295" y="537286"/>
                </a:lnTo>
                <a:lnTo>
                  <a:pt x="662186" y="563754"/>
                </a:lnTo>
                <a:lnTo>
                  <a:pt x="657556" y="593801"/>
                </a:lnTo>
                <a:lnTo>
                  <a:pt x="648281" y="626772"/>
                </a:lnTo>
                <a:lnTo>
                  <a:pt x="633234" y="662012"/>
                </a:lnTo>
                <a:lnTo>
                  <a:pt x="645711" y="687897"/>
                </a:lnTo>
                <a:lnTo>
                  <a:pt x="656869" y="712816"/>
                </a:lnTo>
                <a:lnTo>
                  <a:pt x="666731" y="736929"/>
                </a:lnTo>
                <a:lnTo>
                  <a:pt x="675322" y="760399"/>
                </a:lnTo>
                <a:lnTo>
                  <a:pt x="707773" y="709145"/>
                </a:lnTo>
                <a:lnTo>
                  <a:pt x="729760" y="659869"/>
                </a:lnTo>
                <a:lnTo>
                  <a:pt x="743106" y="613810"/>
                </a:lnTo>
                <a:lnTo>
                  <a:pt x="749634" y="572206"/>
                </a:lnTo>
                <a:lnTo>
                  <a:pt x="751331" y="162090"/>
                </a:lnTo>
                <a:lnTo>
                  <a:pt x="739025" y="162090"/>
                </a:lnTo>
                <a:lnTo>
                  <a:pt x="684836" y="159653"/>
                </a:lnTo>
                <a:lnTo>
                  <a:pt x="632938" y="152562"/>
                </a:lnTo>
                <a:lnTo>
                  <a:pt x="583830" y="141143"/>
                </a:lnTo>
                <a:lnTo>
                  <a:pt x="555883" y="131737"/>
                </a:lnTo>
                <a:close/>
              </a:path>
              <a:path w="751840" h="760730">
                <a:moveTo>
                  <a:pt x="375666" y="0"/>
                </a:moveTo>
                <a:lnTo>
                  <a:pt x="326071" y="58705"/>
                </a:lnTo>
                <a:lnTo>
                  <a:pt x="293103" y="84176"/>
                </a:lnTo>
                <a:lnTo>
                  <a:pt x="255352" y="106623"/>
                </a:lnTo>
                <a:lnTo>
                  <a:pt x="213316" y="125721"/>
                </a:lnTo>
                <a:lnTo>
                  <a:pt x="167496" y="141143"/>
                </a:lnTo>
                <a:lnTo>
                  <a:pt x="118388" y="152562"/>
                </a:lnTo>
                <a:lnTo>
                  <a:pt x="66492" y="159653"/>
                </a:lnTo>
                <a:lnTo>
                  <a:pt x="12306" y="162090"/>
                </a:lnTo>
                <a:lnTo>
                  <a:pt x="333902" y="162090"/>
                </a:lnTo>
                <a:lnTo>
                  <a:pt x="336910" y="160340"/>
                </a:lnTo>
                <a:lnTo>
                  <a:pt x="375666" y="131737"/>
                </a:lnTo>
                <a:lnTo>
                  <a:pt x="555883" y="131737"/>
                </a:lnTo>
                <a:lnTo>
                  <a:pt x="495975" y="106623"/>
                </a:lnTo>
                <a:lnTo>
                  <a:pt x="458225" y="84176"/>
                </a:lnTo>
                <a:lnTo>
                  <a:pt x="425258" y="58705"/>
                </a:lnTo>
                <a:lnTo>
                  <a:pt x="397572" y="30538"/>
                </a:lnTo>
                <a:lnTo>
                  <a:pt x="375666" y="0"/>
                </a:lnTo>
                <a:close/>
              </a:path>
              <a:path w="751840" h="760730">
                <a:moveTo>
                  <a:pt x="751332" y="161975"/>
                </a:moveTo>
                <a:lnTo>
                  <a:pt x="739025" y="162090"/>
                </a:lnTo>
                <a:lnTo>
                  <a:pt x="751331" y="162090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852200" y="1245693"/>
            <a:ext cx="454659" cy="711200"/>
          </a:xfrm>
          <a:custGeom>
            <a:avLst/>
            <a:gdLst/>
            <a:ahLst/>
            <a:cxnLst/>
            <a:rect l="l" t="t" r="r" b="b"/>
            <a:pathLst>
              <a:path w="454659" h="711200">
                <a:moveTo>
                  <a:pt x="227253" y="0"/>
                </a:moveTo>
                <a:lnTo>
                  <a:pt x="148086" y="131183"/>
                </a:lnTo>
                <a:lnTo>
                  <a:pt x="115409" y="185527"/>
                </a:lnTo>
                <a:lnTo>
                  <a:pt x="87137" y="233721"/>
                </a:lnTo>
                <a:lnTo>
                  <a:pt x="63121" y="276774"/>
                </a:lnTo>
                <a:lnTo>
                  <a:pt x="43210" y="315698"/>
                </a:lnTo>
                <a:lnTo>
                  <a:pt x="27255" y="351503"/>
                </a:lnTo>
                <a:lnTo>
                  <a:pt x="6614" y="417802"/>
                </a:lnTo>
                <a:lnTo>
                  <a:pt x="0" y="483755"/>
                </a:lnTo>
                <a:lnTo>
                  <a:pt x="4616" y="529571"/>
                </a:lnTo>
                <a:lnTo>
                  <a:pt x="17857" y="572244"/>
                </a:lnTo>
                <a:lnTo>
                  <a:pt x="38809" y="610861"/>
                </a:lnTo>
                <a:lnTo>
                  <a:pt x="66559" y="644510"/>
                </a:lnTo>
                <a:lnTo>
                  <a:pt x="100191" y="672277"/>
                </a:lnTo>
                <a:lnTo>
                  <a:pt x="138794" y="693247"/>
                </a:lnTo>
                <a:lnTo>
                  <a:pt x="181452" y="706509"/>
                </a:lnTo>
                <a:lnTo>
                  <a:pt x="227253" y="711149"/>
                </a:lnTo>
                <a:lnTo>
                  <a:pt x="273054" y="706509"/>
                </a:lnTo>
                <a:lnTo>
                  <a:pt x="315711" y="693247"/>
                </a:lnTo>
                <a:lnTo>
                  <a:pt x="354311" y="672277"/>
                </a:lnTo>
                <a:lnTo>
                  <a:pt x="387942" y="644510"/>
                </a:lnTo>
                <a:lnTo>
                  <a:pt x="415688" y="610861"/>
                </a:lnTo>
                <a:lnTo>
                  <a:pt x="436638" y="572244"/>
                </a:lnTo>
                <a:lnTo>
                  <a:pt x="449878" y="529571"/>
                </a:lnTo>
                <a:lnTo>
                  <a:pt x="454494" y="483755"/>
                </a:lnTo>
                <a:lnTo>
                  <a:pt x="452866" y="450316"/>
                </a:lnTo>
                <a:lnTo>
                  <a:pt x="439386" y="385201"/>
                </a:lnTo>
                <a:lnTo>
                  <a:pt x="411281" y="315698"/>
                </a:lnTo>
                <a:lnTo>
                  <a:pt x="391370" y="276774"/>
                </a:lnTo>
                <a:lnTo>
                  <a:pt x="367354" y="233721"/>
                </a:lnTo>
                <a:lnTo>
                  <a:pt x="339084" y="185527"/>
                </a:lnTo>
                <a:lnTo>
                  <a:pt x="306410" y="131183"/>
                </a:lnTo>
                <a:lnTo>
                  <a:pt x="227253" y="0"/>
                </a:lnTo>
                <a:close/>
              </a:path>
            </a:pathLst>
          </a:custGeom>
          <a:solidFill>
            <a:srgbClr val="6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Téglalap 31"/>
          <p:cNvSpPr/>
          <p:nvPr/>
        </p:nvSpPr>
        <p:spPr>
          <a:xfrm>
            <a:off x="680838" y="10706100"/>
            <a:ext cx="1316216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3400" dirty="0">
                <a:solidFill>
                  <a:srgbClr val="252161"/>
                </a:solidFill>
                <a:latin typeface="Gotham-Medium"/>
              </a:rPr>
              <a:t>The seals are manufactured in annually changing colours, making the traceability </a:t>
            </a:r>
            <a:r>
              <a:rPr lang="en-GB" sz="3400" dirty="0" smtClean="0">
                <a:solidFill>
                  <a:srgbClr val="252161"/>
                </a:solidFill>
                <a:latin typeface="Gotham-Medium"/>
              </a:rPr>
              <a:t>easier </a:t>
            </a:r>
            <a:endParaRPr lang="hu-HU" sz="3400" dirty="0">
              <a:solidFill>
                <a:srgbClr val="252161"/>
              </a:solidFill>
              <a:latin typeface="Gotham-Medium"/>
            </a:endParaRPr>
          </a:p>
        </p:txBody>
      </p:sp>
      <p:pic>
        <p:nvPicPr>
          <p:cNvPr id="31" name="Kép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679" y="3174076"/>
            <a:ext cx="13074334" cy="73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93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3350</TotalTime>
  <Words>918</Words>
  <Application>Microsoft Office PowerPoint</Application>
  <PresentationFormat>Egyéni</PresentationFormat>
  <Paragraphs>87</Paragraphs>
  <Slides>15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16" baseType="lpstr">
      <vt:lpstr>Office Theme</vt:lpstr>
      <vt:lpstr>Water Meter Protector Set</vt:lpstr>
      <vt:lpstr>The problem</vt:lpstr>
      <vt:lpstr>The problem</vt:lpstr>
      <vt:lpstr>The solution</vt:lpstr>
      <vt:lpstr>WPS – Water Meter Protector Set</vt:lpstr>
      <vt:lpstr>WPS – No more steals with these seals!</vt:lpstr>
      <vt:lpstr>WPS - Advantages</vt:lpstr>
      <vt:lpstr>Decreasing of water loss amount in 5 years</vt:lpstr>
      <vt:lpstr>WPS – Mechanical parameters.</vt:lpstr>
      <vt:lpstr>WPS – Recommended to</vt:lpstr>
      <vt:lpstr>Why is WPS better?</vt:lpstr>
      <vt:lpstr>WPS – Mechanical parameters.</vt:lpstr>
      <vt:lpstr>WPS - Manufacturing</vt:lpstr>
      <vt:lpstr>Contact Us</vt:lpstr>
      <vt:lpstr>Thank you for your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2018</dc:title>
  <dc:creator>aarkus</dc:creator>
  <cp:lastModifiedBy>Lappints Eszter</cp:lastModifiedBy>
  <cp:revision>39</cp:revision>
  <dcterms:created xsi:type="dcterms:W3CDTF">2018-02-01T10:46:40Z</dcterms:created>
  <dcterms:modified xsi:type="dcterms:W3CDTF">2018-03-10T09:39:57Z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2018-02-01T00:00:00Z</vt:filetime>
  </property>
  <property fmtid="{D5CDD505-2E9C-101B-9397-08002B2CF9AE}" pid="3" name="Creator">
    <vt:lpwstr>Adobe InDesign CC 13.0 (Macintosh)</vt:lpwstr>
  </property>
  <property fmtid="{D5CDD505-2E9C-101B-9397-08002B2CF9AE}" pid="4" name="LastSaved">
    <vt:filetime>2018-02-01T00:00:00Z</vt:filetime>
  </property>
</Properties>
</file>